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1"/>
  </p:notesMasterIdLst>
  <p:sldIdLst>
    <p:sldId id="256" r:id="rId3"/>
    <p:sldId id="257" r:id="rId4"/>
    <p:sldId id="259" r:id="rId5"/>
    <p:sldId id="261" r:id="rId6"/>
    <p:sldId id="263" r:id="rId7"/>
    <p:sldId id="260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f5.pptx" TargetMode="External"/><Relationship Id="rId7" Type="http://schemas.openxmlformats.org/officeDocument/2006/relationships/hyperlink" Target="f7.pptx" TargetMode="External"/><Relationship Id="rId2" Type="http://schemas.openxmlformats.org/officeDocument/2006/relationships/hyperlink" Target="f4.pptx" TargetMode="External"/><Relationship Id="rId1" Type="http://schemas.openxmlformats.org/officeDocument/2006/relationships/hyperlink" Target="f1.pptx" TargetMode="External"/><Relationship Id="rId6" Type="http://schemas.openxmlformats.org/officeDocument/2006/relationships/hyperlink" Target="f3.pptx" TargetMode="External"/><Relationship Id="rId5" Type="http://schemas.openxmlformats.org/officeDocument/2006/relationships/hyperlink" Target="f2.pptx" TargetMode="External"/><Relationship Id="rId4" Type="http://schemas.openxmlformats.org/officeDocument/2006/relationships/hyperlink" Target="f6.pptx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f3.pptx" TargetMode="External"/><Relationship Id="rId7" Type="http://schemas.openxmlformats.org/officeDocument/2006/relationships/hyperlink" Target="f7.pptx" TargetMode="External"/><Relationship Id="rId2" Type="http://schemas.openxmlformats.org/officeDocument/2006/relationships/hyperlink" Target="f2.pptx" TargetMode="External"/><Relationship Id="rId1" Type="http://schemas.openxmlformats.org/officeDocument/2006/relationships/hyperlink" Target="f1.pptx" TargetMode="External"/><Relationship Id="rId6" Type="http://schemas.openxmlformats.org/officeDocument/2006/relationships/hyperlink" Target="f6.pptx" TargetMode="External"/><Relationship Id="rId5" Type="http://schemas.openxmlformats.org/officeDocument/2006/relationships/hyperlink" Target="f5.pptx" TargetMode="External"/><Relationship Id="rId4" Type="http://schemas.openxmlformats.org/officeDocument/2006/relationships/hyperlink" Target="f4.ppt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48F60F-9B2A-467B-A298-2C7F57CAC43D}" type="doc">
      <dgm:prSet loTypeId="urn:microsoft.com/office/officeart/2005/8/layout/cycle2" loCatId="cycl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5A0B7F0A-70FF-4E35-8527-F8DCE39A9962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dirty="0" smtClean="0">
              <a:solidFill>
                <a:srgbClr val="00B0F0"/>
              </a:solidFill>
            </a:rPr>
            <a:t>Farmer </a:t>
          </a:r>
          <a:r>
            <a:rPr lang="en-US" sz="1400" b="1" dirty="0" smtClean="0">
              <a:solidFill>
                <a:srgbClr val="00B0F0"/>
              </a:solidFill>
              <a:hlinkClick xmlns:r="http://schemas.openxmlformats.org/officeDocument/2006/relationships" r:id="rId1" action="ppaction://hlinkpres?slideindex=1&amp;slidetitle="/>
            </a:rPr>
            <a:t>Database</a:t>
          </a:r>
          <a:endParaRPr lang="en-US" sz="1400" b="1" dirty="0">
            <a:solidFill>
              <a:srgbClr val="00B0F0"/>
            </a:solidFill>
          </a:endParaRPr>
        </a:p>
      </dgm:t>
    </dgm:pt>
    <dgm:pt modelId="{41E71459-246E-4175-A87B-0F4FC2B864D9}" type="parTrans" cxnId="{1F53E90C-B60F-4E76-9D89-AA6276B9C427}">
      <dgm:prSet/>
      <dgm:spPr/>
      <dgm:t>
        <a:bodyPr/>
        <a:lstStyle/>
        <a:p>
          <a:endParaRPr lang="en-US" sz="1400" b="1">
            <a:solidFill>
              <a:srgbClr val="002060"/>
            </a:solidFill>
          </a:endParaRPr>
        </a:p>
      </dgm:t>
    </dgm:pt>
    <dgm:pt modelId="{0338873E-E16B-4F71-B47D-32ADD570F99A}" type="sibTrans" cxnId="{1F53E90C-B60F-4E76-9D89-AA6276B9C427}">
      <dgm:prSet custT="1"/>
      <dgm:spPr/>
      <dgm:t>
        <a:bodyPr/>
        <a:lstStyle/>
        <a:p>
          <a:endParaRPr lang="en-US" sz="1400" b="1">
            <a:solidFill>
              <a:srgbClr val="002060"/>
            </a:solidFill>
          </a:endParaRPr>
        </a:p>
      </dgm:t>
    </dgm:pt>
    <dgm:pt modelId="{D576022E-DB2A-4572-AF30-5CE34AE0267F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b="1" dirty="0" smtClean="0">
              <a:solidFill>
                <a:srgbClr val="00B0F0"/>
              </a:solidFill>
            </a:rPr>
            <a:t>Input </a:t>
          </a:r>
          <a:r>
            <a:rPr lang="en-US" sz="1400" b="1" dirty="0" smtClean="0">
              <a:solidFill>
                <a:srgbClr val="00B0F0"/>
              </a:solidFill>
              <a:hlinkClick xmlns:r="http://schemas.openxmlformats.org/officeDocument/2006/relationships" r:id="rId2" action="ppaction://hlinkpres?slideindex=1&amp;slidetitle="/>
            </a:rPr>
            <a:t>Assessment</a:t>
          </a:r>
          <a:endParaRPr lang="en-US" sz="1400" b="1" dirty="0">
            <a:solidFill>
              <a:srgbClr val="00B0F0"/>
            </a:solidFill>
          </a:endParaRPr>
        </a:p>
      </dgm:t>
    </dgm:pt>
    <dgm:pt modelId="{D96FAF19-F975-4096-93BE-E0BCACF971FE}" type="parTrans" cxnId="{293C891E-694E-4F9D-82F6-B8DA324B7BF8}">
      <dgm:prSet/>
      <dgm:spPr/>
      <dgm:t>
        <a:bodyPr/>
        <a:lstStyle/>
        <a:p>
          <a:endParaRPr lang="en-US" sz="1400" b="1">
            <a:solidFill>
              <a:srgbClr val="002060"/>
            </a:solidFill>
          </a:endParaRPr>
        </a:p>
      </dgm:t>
    </dgm:pt>
    <dgm:pt modelId="{73264DEC-6410-4247-A13C-E2B533394005}" type="sibTrans" cxnId="{293C891E-694E-4F9D-82F6-B8DA324B7BF8}">
      <dgm:prSet custT="1"/>
      <dgm:spPr/>
      <dgm:t>
        <a:bodyPr/>
        <a:lstStyle/>
        <a:p>
          <a:endParaRPr lang="en-US" sz="1400" b="1">
            <a:solidFill>
              <a:srgbClr val="002060"/>
            </a:solidFill>
          </a:endParaRPr>
        </a:p>
      </dgm:t>
    </dgm:pt>
    <dgm:pt modelId="{E5A34F37-DC74-490F-B8A7-0F79128BB3EB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dirty="0" smtClean="0">
              <a:solidFill>
                <a:srgbClr val="00B0F0"/>
              </a:solidFill>
              <a:hlinkClick xmlns:r="http://schemas.openxmlformats.org/officeDocument/2006/relationships" r:id="rId3" action="ppaction://hlinkpres?slideindex=1&amp;slidetitle="/>
            </a:rPr>
            <a:t>Stake- holders </a:t>
          </a:r>
          <a:r>
            <a:rPr lang="en-US" sz="1400" b="1" dirty="0" smtClean="0">
              <a:solidFill>
                <a:srgbClr val="00B0F0"/>
              </a:solidFill>
            </a:rPr>
            <a:t>Synergy</a:t>
          </a:r>
          <a:endParaRPr lang="en-US" sz="1400" b="1" dirty="0">
            <a:solidFill>
              <a:srgbClr val="00B0F0"/>
            </a:solidFill>
          </a:endParaRPr>
        </a:p>
      </dgm:t>
    </dgm:pt>
    <dgm:pt modelId="{750C9CF5-F2CA-4E2E-8D36-4F655BDDD558}" type="parTrans" cxnId="{B34FD8D9-8DA2-4EFB-A02B-2D40AACD1CDB}">
      <dgm:prSet/>
      <dgm:spPr/>
      <dgm:t>
        <a:bodyPr/>
        <a:lstStyle/>
        <a:p>
          <a:endParaRPr lang="en-US" sz="1400" b="1">
            <a:solidFill>
              <a:srgbClr val="002060"/>
            </a:solidFill>
          </a:endParaRPr>
        </a:p>
      </dgm:t>
    </dgm:pt>
    <dgm:pt modelId="{244564D3-EE34-4704-A31C-EDC878731B7C}" type="sibTrans" cxnId="{B34FD8D9-8DA2-4EFB-A02B-2D40AACD1CDB}">
      <dgm:prSet custT="1"/>
      <dgm:spPr/>
      <dgm:t>
        <a:bodyPr/>
        <a:lstStyle/>
        <a:p>
          <a:endParaRPr lang="en-US" sz="1400" b="1">
            <a:solidFill>
              <a:srgbClr val="002060"/>
            </a:solidFill>
          </a:endParaRPr>
        </a:p>
      </dgm:t>
    </dgm:pt>
    <dgm:pt modelId="{A0DEA7D2-CBCE-46E3-A17D-2BFBCFE0D4B2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b="1" dirty="0" smtClean="0">
              <a:solidFill>
                <a:srgbClr val="00B0F0"/>
              </a:solidFill>
              <a:hlinkClick xmlns:r="http://schemas.openxmlformats.org/officeDocument/2006/relationships" r:id="rId4" action="ppaction://hlinkpres?slideindex=1&amp;slidetitle="/>
            </a:rPr>
            <a:t>Systematic </a:t>
          </a:r>
          <a:r>
            <a:rPr lang="en-US" sz="1400" b="1" dirty="0" smtClean="0">
              <a:solidFill>
                <a:srgbClr val="00B0F0"/>
              </a:solidFill>
            </a:rPr>
            <a:t>Monitoring</a:t>
          </a:r>
          <a:endParaRPr lang="en-US" sz="1400" b="1" dirty="0">
            <a:solidFill>
              <a:srgbClr val="00B0F0"/>
            </a:solidFill>
          </a:endParaRPr>
        </a:p>
      </dgm:t>
    </dgm:pt>
    <dgm:pt modelId="{637D60BB-6895-42A4-9424-46F6818BF16B}" type="parTrans" cxnId="{B6EE0751-2A49-4EE7-9E7F-9F0FF6622397}">
      <dgm:prSet/>
      <dgm:spPr/>
      <dgm:t>
        <a:bodyPr/>
        <a:lstStyle/>
        <a:p>
          <a:endParaRPr lang="en-US" sz="1400" b="1">
            <a:solidFill>
              <a:srgbClr val="002060"/>
            </a:solidFill>
          </a:endParaRPr>
        </a:p>
      </dgm:t>
    </dgm:pt>
    <dgm:pt modelId="{F794D746-8FF6-41E8-AD87-94684ACDD46A}" type="sibTrans" cxnId="{B6EE0751-2A49-4EE7-9E7F-9F0FF6622397}">
      <dgm:prSet custT="1"/>
      <dgm:spPr/>
      <dgm:t>
        <a:bodyPr/>
        <a:lstStyle/>
        <a:p>
          <a:endParaRPr lang="en-US" sz="1400" b="1">
            <a:solidFill>
              <a:srgbClr val="002060"/>
            </a:solidFill>
          </a:endParaRPr>
        </a:p>
      </dgm:t>
    </dgm:pt>
    <dgm:pt modelId="{4164582F-84F0-4FDD-8D0B-E0D30161FC65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b="1" dirty="0" smtClean="0">
              <a:solidFill>
                <a:srgbClr val="00B0F0"/>
              </a:solidFill>
            </a:rPr>
            <a:t>Individual </a:t>
          </a:r>
          <a:r>
            <a:rPr lang="en-US" sz="1400" b="1" dirty="0" smtClean="0">
              <a:solidFill>
                <a:srgbClr val="00B0F0"/>
              </a:solidFill>
              <a:hlinkClick xmlns:r="http://schemas.openxmlformats.org/officeDocument/2006/relationships" r:id="rId5" action="ppaction://hlinkpres?slideindex=1&amp;slidetitle="/>
            </a:rPr>
            <a:t>Farm </a:t>
          </a:r>
          <a:r>
            <a:rPr lang="en-US" sz="1400" b="1" dirty="0" smtClean="0">
              <a:solidFill>
                <a:srgbClr val="00B0F0"/>
              </a:solidFill>
            </a:rPr>
            <a:t>Mapping</a:t>
          </a:r>
          <a:endParaRPr lang="en-US" sz="1400" b="1" dirty="0">
            <a:solidFill>
              <a:srgbClr val="00B0F0"/>
            </a:solidFill>
          </a:endParaRPr>
        </a:p>
      </dgm:t>
    </dgm:pt>
    <dgm:pt modelId="{803DCEDE-6377-454D-9B75-08B39A874936}" type="parTrans" cxnId="{352B02E5-1407-42BD-962C-6A0F32BFE808}">
      <dgm:prSet/>
      <dgm:spPr/>
      <dgm:t>
        <a:bodyPr/>
        <a:lstStyle/>
        <a:p>
          <a:endParaRPr lang="en-US" sz="1400" b="1">
            <a:solidFill>
              <a:srgbClr val="002060"/>
            </a:solidFill>
          </a:endParaRPr>
        </a:p>
      </dgm:t>
    </dgm:pt>
    <dgm:pt modelId="{13FA92CD-D46C-4708-8A81-206D323A4936}" type="sibTrans" cxnId="{352B02E5-1407-42BD-962C-6A0F32BFE808}">
      <dgm:prSet custT="1"/>
      <dgm:spPr/>
      <dgm:t>
        <a:bodyPr/>
        <a:lstStyle/>
        <a:p>
          <a:endParaRPr lang="en-US" sz="1400" b="1">
            <a:solidFill>
              <a:srgbClr val="002060"/>
            </a:solidFill>
          </a:endParaRPr>
        </a:p>
      </dgm:t>
    </dgm:pt>
    <dgm:pt modelId="{B751009D-73FF-407E-9A67-552AB0425E1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dirty="0" smtClean="0">
              <a:solidFill>
                <a:srgbClr val="00B0F0"/>
              </a:solidFill>
              <a:hlinkClick xmlns:r="http://schemas.openxmlformats.org/officeDocument/2006/relationships" r:id="rId6" action="ppaction://hlinkpres?slideindex=1&amp;slidetitle="/>
            </a:rPr>
            <a:t>Crop</a:t>
          </a:r>
          <a:r>
            <a:rPr lang="en-US" sz="1400" b="1" dirty="0" smtClean="0">
              <a:solidFill>
                <a:srgbClr val="00B0F0"/>
              </a:solidFill>
            </a:rPr>
            <a:t> Plan </a:t>
          </a:r>
          <a:r>
            <a:rPr lang="en-US" sz="1400" b="1" dirty="0" err="1" smtClean="0">
              <a:solidFill>
                <a:srgbClr val="00B0F0"/>
              </a:solidFill>
            </a:rPr>
            <a:t>Devt</a:t>
          </a:r>
          <a:r>
            <a:rPr lang="en-US" sz="1400" b="1" dirty="0" smtClean="0">
              <a:solidFill>
                <a:srgbClr val="00B0F0"/>
              </a:solidFill>
            </a:rPr>
            <a:t>.</a:t>
          </a:r>
          <a:endParaRPr lang="en-US" sz="1400" b="1" dirty="0">
            <a:solidFill>
              <a:srgbClr val="00B0F0"/>
            </a:solidFill>
          </a:endParaRPr>
        </a:p>
      </dgm:t>
    </dgm:pt>
    <dgm:pt modelId="{D22691BE-C09F-43EA-99AC-6B69794ADC00}" type="parTrans" cxnId="{DAE28012-207F-4905-B923-A3065FE96E36}">
      <dgm:prSet/>
      <dgm:spPr/>
      <dgm:t>
        <a:bodyPr/>
        <a:lstStyle/>
        <a:p>
          <a:endParaRPr lang="en-US" sz="1400" b="1">
            <a:solidFill>
              <a:srgbClr val="002060"/>
            </a:solidFill>
          </a:endParaRPr>
        </a:p>
      </dgm:t>
    </dgm:pt>
    <dgm:pt modelId="{F2477055-BA78-4180-958C-FEC225E60068}" type="sibTrans" cxnId="{DAE28012-207F-4905-B923-A3065FE96E36}">
      <dgm:prSet custT="1"/>
      <dgm:spPr/>
      <dgm:t>
        <a:bodyPr/>
        <a:lstStyle/>
        <a:p>
          <a:endParaRPr lang="en-US" sz="1400" b="1">
            <a:solidFill>
              <a:srgbClr val="002060"/>
            </a:solidFill>
          </a:endParaRPr>
        </a:p>
      </dgm:t>
    </dgm:pt>
    <dgm:pt modelId="{82F39CB8-98C0-42C1-B481-B13CC9B21201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b="1" dirty="0" smtClean="0">
              <a:solidFill>
                <a:srgbClr val="00B0F0"/>
              </a:solidFill>
            </a:rPr>
            <a:t>Yield assessment &amp; </a:t>
          </a:r>
          <a:r>
            <a:rPr lang="en-US" sz="1400" b="1" dirty="0" smtClean="0">
              <a:solidFill>
                <a:srgbClr val="00B0F0"/>
              </a:solidFill>
              <a:hlinkClick xmlns:r="http://schemas.openxmlformats.org/officeDocument/2006/relationships" r:id="rId7" action="ppaction://hlinkpres?slideindex=1&amp;slidetitle="/>
            </a:rPr>
            <a:t>Market </a:t>
          </a:r>
          <a:r>
            <a:rPr lang="en-US" sz="1400" b="1" dirty="0" smtClean="0">
              <a:solidFill>
                <a:srgbClr val="00B0F0"/>
              </a:solidFill>
            </a:rPr>
            <a:t>Assistance</a:t>
          </a:r>
          <a:endParaRPr lang="en-US" sz="1400" b="1" dirty="0">
            <a:solidFill>
              <a:srgbClr val="00B0F0"/>
            </a:solidFill>
          </a:endParaRPr>
        </a:p>
      </dgm:t>
    </dgm:pt>
    <dgm:pt modelId="{1A230A1E-10A9-4851-9CBA-798C5477DFE3}" type="parTrans" cxnId="{9487ED3C-B14B-4BAB-A3B9-C18AAECB8F58}">
      <dgm:prSet/>
      <dgm:spPr/>
      <dgm:t>
        <a:bodyPr/>
        <a:lstStyle/>
        <a:p>
          <a:endParaRPr lang="en-US" sz="1400" b="1">
            <a:solidFill>
              <a:srgbClr val="002060"/>
            </a:solidFill>
          </a:endParaRPr>
        </a:p>
      </dgm:t>
    </dgm:pt>
    <dgm:pt modelId="{B7C9E4ED-AC43-47BB-88F0-BDB7AA3CF73B}" type="sibTrans" cxnId="{9487ED3C-B14B-4BAB-A3B9-C18AAECB8F58}">
      <dgm:prSet custT="1"/>
      <dgm:spPr/>
      <dgm:t>
        <a:bodyPr/>
        <a:lstStyle/>
        <a:p>
          <a:endParaRPr lang="en-US" sz="1400" b="1">
            <a:solidFill>
              <a:srgbClr val="002060"/>
            </a:solidFill>
          </a:endParaRPr>
        </a:p>
      </dgm:t>
    </dgm:pt>
    <dgm:pt modelId="{41967299-718F-40F6-8DEC-2829220A7FB7}" type="pres">
      <dgm:prSet presAssocID="{EE48F60F-9B2A-467B-A298-2C7F57CAC43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9A3854-1B19-49E1-9873-F30A658B0156}" type="pres">
      <dgm:prSet presAssocID="{5A0B7F0A-70FF-4E35-8527-F8DCE39A9962}" presName="node" presStyleLbl="node1" presStyleIdx="0" presStyleCnt="7" custScaleX="128158" custScaleY="1074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BD868E-2410-4832-A31D-A535BA2A2A8B}" type="pres">
      <dgm:prSet presAssocID="{0338873E-E16B-4F71-B47D-32ADD570F99A}" presName="sibTrans" presStyleLbl="sibTrans2D1" presStyleIdx="0" presStyleCnt="7"/>
      <dgm:spPr/>
      <dgm:t>
        <a:bodyPr/>
        <a:lstStyle/>
        <a:p>
          <a:endParaRPr lang="en-US"/>
        </a:p>
      </dgm:t>
    </dgm:pt>
    <dgm:pt modelId="{8FAFBA5E-02BB-4946-ACB6-14B1772408E4}" type="pres">
      <dgm:prSet presAssocID="{0338873E-E16B-4F71-B47D-32ADD570F99A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1A167D5F-6391-48A6-AA59-6AA606DE4838}" type="pres">
      <dgm:prSet presAssocID="{4164582F-84F0-4FDD-8D0B-E0D30161FC65}" presName="node" presStyleLbl="node1" presStyleIdx="1" presStyleCnt="7" custScaleX="118709" custScaleY="1158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689B82-2991-43D4-AB6D-5E23051AAA62}" type="pres">
      <dgm:prSet presAssocID="{13FA92CD-D46C-4708-8A81-206D323A4936}" presName="sibTrans" presStyleLbl="sibTrans2D1" presStyleIdx="1" presStyleCnt="7"/>
      <dgm:spPr/>
      <dgm:t>
        <a:bodyPr/>
        <a:lstStyle/>
        <a:p>
          <a:endParaRPr lang="en-US"/>
        </a:p>
      </dgm:t>
    </dgm:pt>
    <dgm:pt modelId="{EEBC8B57-DE84-4D9C-8D0E-6D12BD50756C}" type="pres">
      <dgm:prSet presAssocID="{13FA92CD-D46C-4708-8A81-206D323A4936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D24DD3A9-2161-472C-B958-A3BCDE2A59BF}" type="pres">
      <dgm:prSet presAssocID="{B751009D-73FF-407E-9A67-552AB0425E18}" presName="node" presStyleLbl="node1" presStyleIdx="2" presStyleCnt="7" custScaleX="127516" custScaleY="117757" custRadScaleRad="98730" custRadScaleInc="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ACCD3B-A71A-4BD9-B880-A11AC4A8B01D}" type="pres">
      <dgm:prSet presAssocID="{F2477055-BA78-4180-958C-FEC225E60068}" presName="sibTrans" presStyleLbl="sibTrans2D1" presStyleIdx="2" presStyleCnt="7"/>
      <dgm:spPr/>
      <dgm:t>
        <a:bodyPr/>
        <a:lstStyle/>
        <a:p>
          <a:endParaRPr lang="en-US"/>
        </a:p>
      </dgm:t>
    </dgm:pt>
    <dgm:pt modelId="{71C673E1-C92A-426F-84EA-8FE8783E0665}" type="pres">
      <dgm:prSet presAssocID="{F2477055-BA78-4180-958C-FEC225E60068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E0B75F82-541A-40ED-AB98-23577F2ECEBD}" type="pres">
      <dgm:prSet presAssocID="{D576022E-DB2A-4572-AF30-5CE34AE0267F}" presName="node" presStyleLbl="node1" presStyleIdx="3" presStyleCnt="7" custScaleX="124471" custScaleY="1116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49E88-48BB-4227-8908-A780CD1F7E86}" type="pres">
      <dgm:prSet presAssocID="{73264DEC-6410-4247-A13C-E2B533394005}" presName="sibTrans" presStyleLbl="sibTrans2D1" presStyleIdx="3" presStyleCnt="7"/>
      <dgm:spPr/>
      <dgm:t>
        <a:bodyPr/>
        <a:lstStyle/>
        <a:p>
          <a:endParaRPr lang="en-US"/>
        </a:p>
      </dgm:t>
    </dgm:pt>
    <dgm:pt modelId="{0C0B3E7C-886F-4760-9B0C-7B39398CDEE7}" type="pres">
      <dgm:prSet presAssocID="{73264DEC-6410-4247-A13C-E2B533394005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3686DC18-6476-4A57-A15D-10A6961CA88C}" type="pres">
      <dgm:prSet presAssocID="{E5A34F37-DC74-490F-B8A7-0F79128BB3EB}" presName="node" presStyleLbl="node1" presStyleIdx="4" presStyleCnt="7" custScaleX="119012" custScaleY="117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27764-BEEA-42DE-9956-FD68AED98F34}" type="pres">
      <dgm:prSet presAssocID="{244564D3-EE34-4704-A31C-EDC878731B7C}" presName="sibTrans" presStyleLbl="sibTrans2D1" presStyleIdx="4" presStyleCnt="7"/>
      <dgm:spPr/>
      <dgm:t>
        <a:bodyPr/>
        <a:lstStyle/>
        <a:p>
          <a:endParaRPr lang="en-US"/>
        </a:p>
      </dgm:t>
    </dgm:pt>
    <dgm:pt modelId="{1CB077EA-4BDF-4588-BC05-A5057CAC9CF9}" type="pres">
      <dgm:prSet presAssocID="{244564D3-EE34-4704-A31C-EDC878731B7C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1B577912-8223-4968-9924-8774215E40EA}" type="pres">
      <dgm:prSet presAssocID="{A0DEA7D2-CBCE-46E3-A17D-2BFBCFE0D4B2}" presName="node" presStyleLbl="node1" presStyleIdx="5" presStyleCnt="7" custScaleX="126985" custScaleY="1119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DC1401-DBB3-4345-A12C-BA0EFABD3F6C}" type="pres">
      <dgm:prSet presAssocID="{F794D746-8FF6-41E8-AD87-94684ACDD46A}" presName="sibTrans" presStyleLbl="sibTrans2D1" presStyleIdx="5" presStyleCnt="7"/>
      <dgm:spPr/>
      <dgm:t>
        <a:bodyPr/>
        <a:lstStyle/>
        <a:p>
          <a:endParaRPr lang="en-US"/>
        </a:p>
      </dgm:t>
    </dgm:pt>
    <dgm:pt modelId="{188C9B79-90DD-493E-8FC5-A289BDB4500B}" type="pres">
      <dgm:prSet presAssocID="{F794D746-8FF6-41E8-AD87-94684ACDD46A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E64B0208-403A-4918-8A0B-A65511DA2C45}" type="pres">
      <dgm:prSet presAssocID="{82F39CB8-98C0-42C1-B481-B13CC9B21201}" presName="node" presStyleLbl="node1" presStyleIdx="6" presStyleCnt="7" custScaleX="131033" custScaleY="1151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3988A7-8E90-4097-A3A3-197AF907762C}" type="pres">
      <dgm:prSet presAssocID="{B7C9E4ED-AC43-47BB-88F0-BDB7AA3CF73B}" presName="sibTrans" presStyleLbl="sibTrans2D1" presStyleIdx="6" presStyleCnt="7"/>
      <dgm:spPr/>
      <dgm:t>
        <a:bodyPr/>
        <a:lstStyle/>
        <a:p>
          <a:endParaRPr lang="en-US"/>
        </a:p>
      </dgm:t>
    </dgm:pt>
    <dgm:pt modelId="{8E95100E-2F2B-43E0-B936-FC0F39A7C82F}" type="pres">
      <dgm:prSet presAssocID="{B7C9E4ED-AC43-47BB-88F0-BDB7AA3CF73B}" presName="connectorText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F73CCB8C-858B-495F-8F50-B06767BD2B19}" type="presOf" srcId="{F2477055-BA78-4180-958C-FEC225E60068}" destId="{71C673E1-C92A-426F-84EA-8FE8783E0665}" srcOrd="1" destOrd="0" presId="urn:microsoft.com/office/officeart/2005/8/layout/cycle2"/>
    <dgm:cxn modelId="{B6EE0751-2A49-4EE7-9E7F-9F0FF6622397}" srcId="{EE48F60F-9B2A-467B-A298-2C7F57CAC43D}" destId="{A0DEA7D2-CBCE-46E3-A17D-2BFBCFE0D4B2}" srcOrd="5" destOrd="0" parTransId="{637D60BB-6895-42A4-9424-46F6818BF16B}" sibTransId="{F794D746-8FF6-41E8-AD87-94684ACDD46A}"/>
    <dgm:cxn modelId="{92FCCE91-9913-484B-905A-326AA2195275}" type="presOf" srcId="{5A0B7F0A-70FF-4E35-8527-F8DCE39A9962}" destId="{E49A3854-1B19-49E1-9873-F30A658B0156}" srcOrd="0" destOrd="0" presId="urn:microsoft.com/office/officeart/2005/8/layout/cycle2"/>
    <dgm:cxn modelId="{38117247-184D-425D-89E9-4F2A849C5F5E}" type="presOf" srcId="{B7C9E4ED-AC43-47BB-88F0-BDB7AA3CF73B}" destId="{8E95100E-2F2B-43E0-B936-FC0F39A7C82F}" srcOrd="1" destOrd="0" presId="urn:microsoft.com/office/officeart/2005/8/layout/cycle2"/>
    <dgm:cxn modelId="{DAE28012-207F-4905-B923-A3065FE96E36}" srcId="{EE48F60F-9B2A-467B-A298-2C7F57CAC43D}" destId="{B751009D-73FF-407E-9A67-552AB0425E18}" srcOrd="2" destOrd="0" parTransId="{D22691BE-C09F-43EA-99AC-6B69794ADC00}" sibTransId="{F2477055-BA78-4180-958C-FEC225E60068}"/>
    <dgm:cxn modelId="{8362EF57-BB81-4E9E-8CA4-777642C4FD9D}" type="presOf" srcId="{A0DEA7D2-CBCE-46E3-A17D-2BFBCFE0D4B2}" destId="{1B577912-8223-4968-9924-8774215E40EA}" srcOrd="0" destOrd="0" presId="urn:microsoft.com/office/officeart/2005/8/layout/cycle2"/>
    <dgm:cxn modelId="{AE4431C9-9885-40A0-8ABC-DD85FD6BEDF8}" type="presOf" srcId="{0338873E-E16B-4F71-B47D-32ADD570F99A}" destId="{8FAFBA5E-02BB-4946-ACB6-14B1772408E4}" srcOrd="1" destOrd="0" presId="urn:microsoft.com/office/officeart/2005/8/layout/cycle2"/>
    <dgm:cxn modelId="{293C891E-694E-4F9D-82F6-B8DA324B7BF8}" srcId="{EE48F60F-9B2A-467B-A298-2C7F57CAC43D}" destId="{D576022E-DB2A-4572-AF30-5CE34AE0267F}" srcOrd="3" destOrd="0" parTransId="{D96FAF19-F975-4096-93BE-E0BCACF971FE}" sibTransId="{73264DEC-6410-4247-A13C-E2B533394005}"/>
    <dgm:cxn modelId="{0193DA63-6124-4140-87B0-6FDA798C2499}" type="presOf" srcId="{B7C9E4ED-AC43-47BB-88F0-BDB7AA3CF73B}" destId="{1B3988A7-8E90-4097-A3A3-197AF907762C}" srcOrd="0" destOrd="0" presId="urn:microsoft.com/office/officeart/2005/8/layout/cycle2"/>
    <dgm:cxn modelId="{B217DB03-6A71-4C8D-9C1C-41874DCFB8E6}" type="presOf" srcId="{EE48F60F-9B2A-467B-A298-2C7F57CAC43D}" destId="{41967299-718F-40F6-8DEC-2829220A7FB7}" srcOrd="0" destOrd="0" presId="urn:microsoft.com/office/officeart/2005/8/layout/cycle2"/>
    <dgm:cxn modelId="{8577F916-E3ED-494F-AFD7-9B366B9121BA}" type="presOf" srcId="{B751009D-73FF-407E-9A67-552AB0425E18}" destId="{D24DD3A9-2161-472C-B958-A3BCDE2A59BF}" srcOrd="0" destOrd="0" presId="urn:microsoft.com/office/officeart/2005/8/layout/cycle2"/>
    <dgm:cxn modelId="{5AE7061A-0CE6-439C-A15A-EC24ABF95783}" type="presOf" srcId="{4164582F-84F0-4FDD-8D0B-E0D30161FC65}" destId="{1A167D5F-6391-48A6-AA59-6AA606DE4838}" srcOrd="0" destOrd="0" presId="urn:microsoft.com/office/officeart/2005/8/layout/cycle2"/>
    <dgm:cxn modelId="{9487ED3C-B14B-4BAB-A3B9-C18AAECB8F58}" srcId="{EE48F60F-9B2A-467B-A298-2C7F57CAC43D}" destId="{82F39CB8-98C0-42C1-B481-B13CC9B21201}" srcOrd="6" destOrd="0" parTransId="{1A230A1E-10A9-4851-9CBA-798C5477DFE3}" sibTransId="{B7C9E4ED-AC43-47BB-88F0-BDB7AA3CF73B}"/>
    <dgm:cxn modelId="{352B02E5-1407-42BD-962C-6A0F32BFE808}" srcId="{EE48F60F-9B2A-467B-A298-2C7F57CAC43D}" destId="{4164582F-84F0-4FDD-8D0B-E0D30161FC65}" srcOrd="1" destOrd="0" parTransId="{803DCEDE-6377-454D-9B75-08B39A874936}" sibTransId="{13FA92CD-D46C-4708-8A81-206D323A4936}"/>
    <dgm:cxn modelId="{BC714E37-2970-476E-80DB-DCB966388340}" type="presOf" srcId="{73264DEC-6410-4247-A13C-E2B533394005}" destId="{0C0B3E7C-886F-4760-9B0C-7B39398CDEE7}" srcOrd="1" destOrd="0" presId="urn:microsoft.com/office/officeart/2005/8/layout/cycle2"/>
    <dgm:cxn modelId="{243214D2-BA39-4DCE-8B49-D61E269A489B}" type="presOf" srcId="{73264DEC-6410-4247-A13C-E2B533394005}" destId="{6CF49E88-48BB-4227-8908-A780CD1F7E86}" srcOrd="0" destOrd="0" presId="urn:microsoft.com/office/officeart/2005/8/layout/cycle2"/>
    <dgm:cxn modelId="{23867838-B19E-441A-A216-A35C417DA7C0}" type="presOf" srcId="{13FA92CD-D46C-4708-8A81-206D323A4936}" destId="{F0689B82-2991-43D4-AB6D-5E23051AAA62}" srcOrd="0" destOrd="0" presId="urn:microsoft.com/office/officeart/2005/8/layout/cycle2"/>
    <dgm:cxn modelId="{F7EA059D-7F59-479A-BB5C-E17FC9513B60}" type="presOf" srcId="{244564D3-EE34-4704-A31C-EDC878731B7C}" destId="{C9127764-BEEA-42DE-9956-FD68AED98F34}" srcOrd="0" destOrd="0" presId="urn:microsoft.com/office/officeart/2005/8/layout/cycle2"/>
    <dgm:cxn modelId="{50AE52F2-EE73-464C-B3A1-39B392C8FC8D}" type="presOf" srcId="{82F39CB8-98C0-42C1-B481-B13CC9B21201}" destId="{E64B0208-403A-4918-8A0B-A65511DA2C45}" srcOrd="0" destOrd="0" presId="urn:microsoft.com/office/officeart/2005/8/layout/cycle2"/>
    <dgm:cxn modelId="{AFA85BFB-15DE-4C03-8B21-C236711FC83F}" type="presOf" srcId="{13FA92CD-D46C-4708-8A81-206D323A4936}" destId="{EEBC8B57-DE84-4D9C-8D0E-6D12BD50756C}" srcOrd="1" destOrd="0" presId="urn:microsoft.com/office/officeart/2005/8/layout/cycle2"/>
    <dgm:cxn modelId="{F5BC7A8A-4C90-41CC-95C7-D14FD9A27261}" type="presOf" srcId="{F2477055-BA78-4180-958C-FEC225E60068}" destId="{B2ACCD3B-A71A-4BD9-B880-A11AC4A8B01D}" srcOrd="0" destOrd="0" presId="urn:microsoft.com/office/officeart/2005/8/layout/cycle2"/>
    <dgm:cxn modelId="{205D8EB8-FBDB-455A-8AC9-9B388AC805B6}" type="presOf" srcId="{D576022E-DB2A-4572-AF30-5CE34AE0267F}" destId="{E0B75F82-541A-40ED-AB98-23577F2ECEBD}" srcOrd="0" destOrd="0" presId="urn:microsoft.com/office/officeart/2005/8/layout/cycle2"/>
    <dgm:cxn modelId="{F7F32DBA-1C2E-4932-9A0A-68ABCCBDC849}" type="presOf" srcId="{F794D746-8FF6-41E8-AD87-94684ACDD46A}" destId="{B4DC1401-DBB3-4345-A12C-BA0EFABD3F6C}" srcOrd="0" destOrd="0" presId="urn:microsoft.com/office/officeart/2005/8/layout/cycle2"/>
    <dgm:cxn modelId="{99E04B19-3CD6-4044-91E2-02863F0060FC}" type="presOf" srcId="{F794D746-8FF6-41E8-AD87-94684ACDD46A}" destId="{188C9B79-90DD-493E-8FC5-A289BDB4500B}" srcOrd="1" destOrd="0" presId="urn:microsoft.com/office/officeart/2005/8/layout/cycle2"/>
    <dgm:cxn modelId="{8B704731-D086-406C-ADA3-A31EC38B6C9D}" type="presOf" srcId="{244564D3-EE34-4704-A31C-EDC878731B7C}" destId="{1CB077EA-4BDF-4588-BC05-A5057CAC9CF9}" srcOrd="1" destOrd="0" presId="urn:microsoft.com/office/officeart/2005/8/layout/cycle2"/>
    <dgm:cxn modelId="{D69F086A-EE78-402D-A07D-C87F4130404C}" type="presOf" srcId="{0338873E-E16B-4F71-B47D-32ADD570F99A}" destId="{09BD868E-2410-4832-A31D-A535BA2A2A8B}" srcOrd="0" destOrd="0" presId="urn:microsoft.com/office/officeart/2005/8/layout/cycle2"/>
    <dgm:cxn modelId="{B34FD8D9-8DA2-4EFB-A02B-2D40AACD1CDB}" srcId="{EE48F60F-9B2A-467B-A298-2C7F57CAC43D}" destId="{E5A34F37-DC74-490F-B8A7-0F79128BB3EB}" srcOrd="4" destOrd="0" parTransId="{750C9CF5-F2CA-4E2E-8D36-4F655BDDD558}" sibTransId="{244564D3-EE34-4704-A31C-EDC878731B7C}"/>
    <dgm:cxn modelId="{1F53E90C-B60F-4E76-9D89-AA6276B9C427}" srcId="{EE48F60F-9B2A-467B-A298-2C7F57CAC43D}" destId="{5A0B7F0A-70FF-4E35-8527-F8DCE39A9962}" srcOrd="0" destOrd="0" parTransId="{41E71459-246E-4175-A87B-0F4FC2B864D9}" sibTransId="{0338873E-E16B-4F71-B47D-32ADD570F99A}"/>
    <dgm:cxn modelId="{713DE5AD-7370-4FD6-9AE1-27BA7A8BDFF6}" type="presOf" srcId="{E5A34F37-DC74-490F-B8A7-0F79128BB3EB}" destId="{3686DC18-6476-4A57-A15D-10A6961CA88C}" srcOrd="0" destOrd="0" presId="urn:microsoft.com/office/officeart/2005/8/layout/cycle2"/>
    <dgm:cxn modelId="{8AB3F0A3-D0EB-49DC-8AFD-89D28427CA5D}" type="presParOf" srcId="{41967299-718F-40F6-8DEC-2829220A7FB7}" destId="{E49A3854-1B19-49E1-9873-F30A658B0156}" srcOrd="0" destOrd="0" presId="urn:microsoft.com/office/officeart/2005/8/layout/cycle2"/>
    <dgm:cxn modelId="{C3467B4D-A83C-4BEF-846D-0035FDC8B893}" type="presParOf" srcId="{41967299-718F-40F6-8DEC-2829220A7FB7}" destId="{09BD868E-2410-4832-A31D-A535BA2A2A8B}" srcOrd="1" destOrd="0" presId="urn:microsoft.com/office/officeart/2005/8/layout/cycle2"/>
    <dgm:cxn modelId="{CB6DD207-CFF3-4C50-9EBF-2FD6A73D8FDA}" type="presParOf" srcId="{09BD868E-2410-4832-A31D-A535BA2A2A8B}" destId="{8FAFBA5E-02BB-4946-ACB6-14B1772408E4}" srcOrd="0" destOrd="0" presId="urn:microsoft.com/office/officeart/2005/8/layout/cycle2"/>
    <dgm:cxn modelId="{79C22EB3-C2F4-4515-AB2C-2A7A3C6C35A2}" type="presParOf" srcId="{41967299-718F-40F6-8DEC-2829220A7FB7}" destId="{1A167D5F-6391-48A6-AA59-6AA606DE4838}" srcOrd="2" destOrd="0" presId="urn:microsoft.com/office/officeart/2005/8/layout/cycle2"/>
    <dgm:cxn modelId="{D51430F4-5216-4438-80A9-F2AD8194B9E2}" type="presParOf" srcId="{41967299-718F-40F6-8DEC-2829220A7FB7}" destId="{F0689B82-2991-43D4-AB6D-5E23051AAA62}" srcOrd="3" destOrd="0" presId="urn:microsoft.com/office/officeart/2005/8/layout/cycle2"/>
    <dgm:cxn modelId="{772565F7-45BF-4B9A-85DC-48143E6706BC}" type="presParOf" srcId="{F0689B82-2991-43D4-AB6D-5E23051AAA62}" destId="{EEBC8B57-DE84-4D9C-8D0E-6D12BD50756C}" srcOrd="0" destOrd="0" presId="urn:microsoft.com/office/officeart/2005/8/layout/cycle2"/>
    <dgm:cxn modelId="{85CE22C1-8C66-4110-8DB7-E27B23108BD9}" type="presParOf" srcId="{41967299-718F-40F6-8DEC-2829220A7FB7}" destId="{D24DD3A9-2161-472C-B958-A3BCDE2A59BF}" srcOrd="4" destOrd="0" presId="urn:microsoft.com/office/officeart/2005/8/layout/cycle2"/>
    <dgm:cxn modelId="{29FD7CCE-B2A7-4751-8B57-FA8CBA61FFA4}" type="presParOf" srcId="{41967299-718F-40F6-8DEC-2829220A7FB7}" destId="{B2ACCD3B-A71A-4BD9-B880-A11AC4A8B01D}" srcOrd="5" destOrd="0" presId="urn:microsoft.com/office/officeart/2005/8/layout/cycle2"/>
    <dgm:cxn modelId="{06A2DCFD-D7D4-4DA1-A1F0-89123381099F}" type="presParOf" srcId="{B2ACCD3B-A71A-4BD9-B880-A11AC4A8B01D}" destId="{71C673E1-C92A-426F-84EA-8FE8783E0665}" srcOrd="0" destOrd="0" presId="urn:microsoft.com/office/officeart/2005/8/layout/cycle2"/>
    <dgm:cxn modelId="{A393E068-17E7-4A14-B76A-5C856FC06678}" type="presParOf" srcId="{41967299-718F-40F6-8DEC-2829220A7FB7}" destId="{E0B75F82-541A-40ED-AB98-23577F2ECEBD}" srcOrd="6" destOrd="0" presId="urn:microsoft.com/office/officeart/2005/8/layout/cycle2"/>
    <dgm:cxn modelId="{0DE09683-D7D8-4BFC-A5D8-7473BDEF8481}" type="presParOf" srcId="{41967299-718F-40F6-8DEC-2829220A7FB7}" destId="{6CF49E88-48BB-4227-8908-A780CD1F7E86}" srcOrd="7" destOrd="0" presId="urn:microsoft.com/office/officeart/2005/8/layout/cycle2"/>
    <dgm:cxn modelId="{16721EDB-F58B-4547-AB1C-8E9F6DBDD58B}" type="presParOf" srcId="{6CF49E88-48BB-4227-8908-A780CD1F7E86}" destId="{0C0B3E7C-886F-4760-9B0C-7B39398CDEE7}" srcOrd="0" destOrd="0" presId="urn:microsoft.com/office/officeart/2005/8/layout/cycle2"/>
    <dgm:cxn modelId="{5B29A2EE-3CC1-4306-895A-6BEBC1C5A752}" type="presParOf" srcId="{41967299-718F-40F6-8DEC-2829220A7FB7}" destId="{3686DC18-6476-4A57-A15D-10A6961CA88C}" srcOrd="8" destOrd="0" presId="urn:microsoft.com/office/officeart/2005/8/layout/cycle2"/>
    <dgm:cxn modelId="{6696E931-4FBD-46B8-91DB-31522B679272}" type="presParOf" srcId="{41967299-718F-40F6-8DEC-2829220A7FB7}" destId="{C9127764-BEEA-42DE-9956-FD68AED98F34}" srcOrd="9" destOrd="0" presId="urn:microsoft.com/office/officeart/2005/8/layout/cycle2"/>
    <dgm:cxn modelId="{2783F80A-F2D2-4AE6-8151-73D87DC1B6AB}" type="presParOf" srcId="{C9127764-BEEA-42DE-9956-FD68AED98F34}" destId="{1CB077EA-4BDF-4588-BC05-A5057CAC9CF9}" srcOrd="0" destOrd="0" presId="urn:microsoft.com/office/officeart/2005/8/layout/cycle2"/>
    <dgm:cxn modelId="{3BA766F6-E167-4795-BF10-92A14EB6B525}" type="presParOf" srcId="{41967299-718F-40F6-8DEC-2829220A7FB7}" destId="{1B577912-8223-4968-9924-8774215E40EA}" srcOrd="10" destOrd="0" presId="urn:microsoft.com/office/officeart/2005/8/layout/cycle2"/>
    <dgm:cxn modelId="{ADDFA407-2F03-4B72-91AC-7715A8C3160E}" type="presParOf" srcId="{41967299-718F-40F6-8DEC-2829220A7FB7}" destId="{B4DC1401-DBB3-4345-A12C-BA0EFABD3F6C}" srcOrd="11" destOrd="0" presId="urn:microsoft.com/office/officeart/2005/8/layout/cycle2"/>
    <dgm:cxn modelId="{AE22CBFB-15F5-4B0D-B9A0-4A3318A6426B}" type="presParOf" srcId="{B4DC1401-DBB3-4345-A12C-BA0EFABD3F6C}" destId="{188C9B79-90DD-493E-8FC5-A289BDB4500B}" srcOrd="0" destOrd="0" presId="urn:microsoft.com/office/officeart/2005/8/layout/cycle2"/>
    <dgm:cxn modelId="{91CED582-47BD-4D37-92C4-07117CD8CC9E}" type="presParOf" srcId="{41967299-718F-40F6-8DEC-2829220A7FB7}" destId="{E64B0208-403A-4918-8A0B-A65511DA2C45}" srcOrd="12" destOrd="0" presId="urn:microsoft.com/office/officeart/2005/8/layout/cycle2"/>
    <dgm:cxn modelId="{FF589626-5AFA-4104-BE6A-3C34191705A0}" type="presParOf" srcId="{41967299-718F-40F6-8DEC-2829220A7FB7}" destId="{1B3988A7-8E90-4097-A3A3-197AF907762C}" srcOrd="13" destOrd="0" presId="urn:microsoft.com/office/officeart/2005/8/layout/cycle2"/>
    <dgm:cxn modelId="{139D3E6F-2C75-4090-93E7-E215FF15E0CE}" type="presParOf" srcId="{1B3988A7-8E90-4097-A3A3-197AF907762C}" destId="{8E95100E-2F2B-43E0-B936-FC0F39A7C82F}" srcOrd="0" destOrd="0" presId="urn:microsoft.com/office/officeart/2005/8/layout/cycle2"/>
  </dgm:cxnLst>
  <dgm:bg>
    <a:effectLst>
      <a:outerShdw blurRad="152400" dist="317500" dir="5400000" sx="90000" sy="-19000" rotWithShape="0">
        <a:prstClr val="black">
          <a:alpha val="15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A3854-1B19-49E1-9873-F30A658B0156}">
      <dsp:nvSpPr>
        <dsp:cNvPr id="0" name=""/>
        <dsp:cNvSpPr/>
      </dsp:nvSpPr>
      <dsp:spPr>
        <a:xfrm>
          <a:off x="3473787" y="-80334"/>
          <a:ext cx="1659586" cy="1391634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B0F0"/>
              </a:solidFill>
            </a:rPr>
            <a:t>Farmer </a:t>
          </a:r>
          <a:r>
            <a:rPr lang="en-US" sz="1400" b="1" kern="1200" dirty="0" smtClean="0">
              <a:solidFill>
                <a:srgbClr val="00B0F0"/>
              </a:solidFill>
              <a:hlinkClick xmlns:r="http://schemas.openxmlformats.org/officeDocument/2006/relationships" r:id="rId1" action="ppaction://hlinkpres?slideindex=1&amp;slidetitle="/>
            </a:rPr>
            <a:t>Database</a:t>
          </a:r>
          <a:endParaRPr lang="en-US" sz="1400" b="1" kern="1200" dirty="0">
            <a:solidFill>
              <a:srgbClr val="00B0F0"/>
            </a:solidFill>
          </a:endParaRPr>
        </a:p>
      </dsp:txBody>
      <dsp:txXfrm>
        <a:off x="3716828" y="123466"/>
        <a:ext cx="1173504" cy="984034"/>
      </dsp:txXfrm>
    </dsp:sp>
    <dsp:sp modelId="{09BD868E-2410-4832-A31D-A535BA2A2A8B}">
      <dsp:nvSpPr>
        <dsp:cNvPr id="0" name=""/>
        <dsp:cNvSpPr/>
      </dsp:nvSpPr>
      <dsp:spPr>
        <a:xfrm rot="1542857">
          <a:off x="5089100" y="824185"/>
          <a:ext cx="203249" cy="4370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rgbClr val="002060"/>
            </a:solidFill>
          </a:endParaRPr>
        </a:p>
      </dsp:txBody>
      <dsp:txXfrm>
        <a:off x="5092119" y="898366"/>
        <a:ext cx="142274" cy="262228"/>
      </dsp:txXfrm>
    </dsp:sp>
    <dsp:sp modelId="{1A167D5F-6391-48A6-AA59-6AA606DE4838}">
      <dsp:nvSpPr>
        <dsp:cNvPr id="0" name=""/>
        <dsp:cNvSpPr/>
      </dsp:nvSpPr>
      <dsp:spPr>
        <a:xfrm>
          <a:off x="5289365" y="709969"/>
          <a:ext cx="1537226" cy="1500773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B0F0"/>
              </a:solidFill>
            </a:rPr>
            <a:t>Individual </a:t>
          </a:r>
          <a:r>
            <a:rPr lang="en-US" sz="1400" b="1" kern="1200" dirty="0" smtClean="0">
              <a:solidFill>
                <a:srgbClr val="00B0F0"/>
              </a:solidFill>
              <a:hlinkClick xmlns:r="http://schemas.openxmlformats.org/officeDocument/2006/relationships" r:id="rId2" action="ppaction://hlinkpres?slideindex=1&amp;slidetitle="/>
            </a:rPr>
            <a:t>Farm </a:t>
          </a:r>
          <a:r>
            <a:rPr lang="en-US" sz="1400" b="1" kern="1200" dirty="0" smtClean="0">
              <a:solidFill>
                <a:srgbClr val="00B0F0"/>
              </a:solidFill>
            </a:rPr>
            <a:t>Mapping</a:t>
          </a:r>
          <a:endParaRPr lang="en-US" sz="1400" b="1" kern="1200" dirty="0">
            <a:solidFill>
              <a:srgbClr val="00B0F0"/>
            </a:solidFill>
          </a:endParaRPr>
        </a:p>
      </dsp:txBody>
      <dsp:txXfrm>
        <a:off x="5514487" y="929752"/>
        <a:ext cx="1086982" cy="1061207"/>
      </dsp:txXfrm>
    </dsp:sp>
    <dsp:sp modelId="{F0689B82-2991-43D4-AB6D-5E23051AAA62}">
      <dsp:nvSpPr>
        <dsp:cNvPr id="0" name=""/>
        <dsp:cNvSpPr/>
      </dsp:nvSpPr>
      <dsp:spPr>
        <a:xfrm rot="4674822">
          <a:off x="6146656" y="2175395"/>
          <a:ext cx="222454" cy="4370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rgbClr val="002060"/>
            </a:solidFill>
          </a:endParaRPr>
        </a:p>
      </dsp:txBody>
      <dsp:txXfrm>
        <a:off x="6173037" y="2230176"/>
        <a:ext cx="155718" cy="262228"/>
      </dsp:txXfrm>
    </dsp:sp>
    <dsp:sp modelId="{D24DD3A9-2161-472C-B958-A3BCDE2A59BF}">
      <dsp:nvSpPr>
        <dsp:cNvPr id="0" name=""/>
        <dsp:cNvSpPr/>
      </dsp:nvSpPr>
      <dsp:spPr>
        <a:xfrm>
          <a:off x="5637670" y="2590802"/>
          <a:ext cx="1651272" cy="1524898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B0F0"/>
              </a:solidFill>
              <a:hlinkClick xmlns:r="http://schemas.openxmlformats.org/officeDocument/2006/relationships" r:id="rId3" action="ppaction://hlinkpres?slideindex=1&amp;slidetitle="/>
            </a:rPr>
            <a:t>Crop</a:t>
          </a:r>
          <a:r>
            <a:rPr lang="en-US" sz="1400" b="1" kern="1200" dirty="0" smtClean="0">
              <a:solidFill>
                <a:srgbClr val="00B0F0"/>
              </a:solidFill>
            </a:rPr>
            <a:t> Plan </a:t>
          </a:r>
          <a:r>
            <a:rPr lang="en-US" sz="1400" b="1" kern="1200" dirty="0" err="1" smtClean="0">
              <a:solidFill>
                <a:srgbClr val="00B0F0"/>
              </a:solidFill>
            </a:rPr>
            <a:t>Devt</a:t>
          </a:r>
          <a:r>
            <a:rPr lang="en-US" sz="1400" b="1" kern="1200" dirty="0" smtClean="0">
              <a:solidFill>
                <a:srgbClr val="00B0F0"/>
              </a:solidFill>
            </a:rPr>
            <a:t>.</a:t>
          </a:r>
          <a:endParaRPr lang="en-US" sz="1400" b="1" kern="1200" dirty="0">
            <a:solidFill>
              <a:srgbClr val="00B0F0"/>
            </a:solidFill>
          </a:endParaRPr>
        </a:p>
      </dsp:txBody>
      <dsp:txXfrm>
        <a:off x="5879493" y="2814118"/>
        <a:ext cx="1167626" cy="1078266"/>
      </dsp:txXfrm>
    </dsp:sp>
    <dsp:sp modelId="{B2ACCD3B-A71A-4BD9-B880-A11AC4A8B01D}">
      <dsp:nvSpPr>
        <dsp:cNvPr id="0" name=""/>
        <dsp:cNvSpPr/>
      </dsp:nvSpPr>
      <dsp:spPr>
        <a:xfrm rot="7669302">
          <a:off x="5757890" y="3907243"/>
          <a:ext cx="211446" cy="4370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rgbClr val="002060"/>
            </a:solidFill>
          </a:endParaRPr>
        </a:p>
      </dsp:txBody>
      <dsp:txXfrm rot="10800000">
        <a:off x="5809056" y="3969598"/>
        <a:ext cx="148012" cy="262228"/>
      </dsp:txXfrm>
    </dsp:sp>
    <dsp:sp modelId="{E0B75F82-541A-40ED-AB98-23577F2ECEBD}">
      <dsp:nvSpPr>
        <dsp:cNvPr id="0" name=""/>
        <dsp:cNvSpPr/>
      </dsp:nvSpPr>
      <dsp:spPr>
        <a:xfrm>
          <a:off x="4471277" y="4158522"/>
          <a:ext cx="1611841" cy="1445310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B0F0"/>
              </a:solidFill>
            </a:rPr>
            <a:t>Input </a:t>
          </a:r>
          <a:r>
            <a:rPr lang="en-US" sz="1400" b="1" kern="1200" dirty="0" smtClean="0">
              <a:solidFill>
                <a:srgbClr val="00B0F0"/>
              </a:solidFill>
              <a:hlinkClick xmlns:r="http://schemas.openxmlformats.org/officeDocument/2006/relationships" r:id="rId4" action="ppaction://hlinkpres?slideindex=1&amp;slidetitle="/>
            </a:rPr>
            <a:t>Assessment</a:t>
          </a:r>
          <a:endParaRPr lang="en-US" sz="1400" b="1" kern="1200" dirty="0">
            <a:solidFill>
              <a:srgbClr val="00B0F0"/>
            </a:solidFill>
          </a:endParaRPr>
        </a:p>
      </dsp:txBody>
      <dsp:txXfrm>
        <a:off x="4707326" y="4370183"/>
        <a:ext cx="1139743" cy="1021988"/>
      </dsp:txXfrm>
    </dsp:sp>
    <dsp:sp modelId="{6CF49E88-48BB-4227-8908-A780CD1F7E86}">
      <dsp:nvSpPr>
        <dsp:cNvPr id="0" name=""/>
        <dsp:cNvSpPr/>
      </dsp:nvSpPr>
      <dsp:spPr>
        <a:xfrm rot="10800000">
          <a:off x="4193223" y="4662654"/>
          <a:ext cx="196491" cy="4370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rgbClr val="002060"/>
            </a:solidFill>
          </a:endParaRPr>
        </a:p>
      </dsp:txBody>
      <dsp:txXfrm rot="10800000">
        <a:off x="4252170" y="4750063"/>
        <a:ext cx="137544" cy="262228"/>
      </dsp:txXfrm>
    </dsp:sp>
    <dsp:sp modelId="{3686DC18-6476-4A57-A15D-10A6961CA88C}">
      <dsp:nvSpPr>
        <dsp:cNvPr id="0" name=""/>
        <dsp:cNvSpPr/>
      </dsp:nvSpPr>
      <dsp:spPr>
        <a:xfrm>
          <a:off x="2559388" y="4119421"/>
          <a:ext cx="1541150" cy="1523512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B0F0"/>
              </a:solidFill>
              <a:hlinkClick xmlns:r="http://schemas.openxmlformats.org/officeDocument/2006/relationships" r:id="rId5" action="ppaction://hlinkpres?slideindex=1&amp;slidetitle="/>
            </a:rPr>
            <a:t>Stake- holders </a:t>
          </a:r>
          <a:r>
            <a:rPr lang="en-US" sz="1400" b="1" kern="1200" dirty="0" smtClean="0">
              <a:solidFill>
                <a:srgbClr val="00B0F0"/>
              </a:solidFill>
            </a:rPr>
            <a:t>Synergy</a:t>
          </a:r>
          <a:endParaRPr lang="en-US" sz="1400" b="1" kern="1200" dirty="0">
            <a:solidFill>
              <a:srgbClr val="00B0F0"/>
            </a:solidFill>
          </a:endParaRPr>
        </a:p>
      </dsp:txBody>
      <dsp:txXfrm>
        <a:off x="2785084" y="4342534"/>
        <a:ext cx="1089758" cy="1077286"/>
      </dsp:txXfrm>
    </dsp:sp>
    <dsp:sp modelId="{C9127764-BEEA-42DE-9956-FD68AED98F34}">
      <dsp:nvSpPr>
        <dsp:cNvPr id="0" name=""/>
        <dsp:cNvSpPr/>
      </dsp:nvSpPr>
      <dsp:spPr>
        <a:xfrm rot="13885714">
          <a:off x="2612481" y="3903765"/>
          <a:ext cx="224575" cy="4370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rgbClr val="002060"/>
            </a:solidFill>
          </a:endParaRPr>
        </a:p>
      </dsp:txBody>
      <dsp:txXfrm rot="10800000">
        <a:off x="2667170" y="4017511"/>
        <a:ext cx="157203" cy="262228"/>
      </dsp:txXfrm>
    </dsp:sp>
    <dsp:sp modelId="{1B577912-8223-4968-9924-8774215E40EA}">
      <dsp:nvSpPr>
        <dsp:cNvPr id="0" name=""/>
        <dsp:cNvSpPr/>
      </dsp:nvSpPr>
      <dsp:spPr>
        <a:xfrm>
          <a:off x="1293684" y="2634028"/>
          <a:ext cx="1644396" cy="1449480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B0F0"/>
              </a:solidFill>
              <a:hlinkClick xmlns:r="http://schemas.openxmlformats.org/officeDocument/2006/relationships" r:id="rId6" action="ppaction://hlinkpres?slideindex=1&amp;slidetitle="/>
            </a:rPr>
            <a:t>Systematic </a:t>
          </a:r>
          <a:r>
            <a:rPr lang="en-US" sz="1400" b="1" kern="1200" dirty="0" smtClean="0">
              <a:solidFill>
                <a:srgbClr val="00B0F0"/>
              </a:solidFill>
            </a:rPr>
            <a:t>Monitoring</a:t>
          </a:r>
          <a:endParaRPr lang="en-US" sz="1400" b="1" kern="1200" dirty="0">
            <a:solidFill>
              <a:srgbClr val="00B0F0"/>
            </a:solidFill>
          </a:endParaRPr>
        </a:p>
      </dsp:txBody>
      <dsp:txXfrm>
        <a:off x="1534500" y="2846299"/>
        <a:ext cx="1162764" cy="1024938"/>
      </dsp:txXfrm>
    </dsp:sp>
    <dsp:sp modelId="{B4DC1401-DBB3-4345-A12C-BA0EFABD3F6C}">
      <dsp:nvSpPr>
        <dsp:cNvPr id="0" name=""/>
        <dsp:cNvSpPr/>
      </dsp:nvSpPr>
      <dsp:spPr>
        <a:xfrm rot="16971429">
          <a:off x="2204397" y="2208027"/>
          <a:ext cx="248517" cy="4370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rgbClr val="002060"/>
            </a:solidFill>
          </a:endParaRPr>
        </a:p>
      </dsp:txBody>
      <dsp:txXfrm>
        <a:off x="2233379" y="2331779"/>
        <a:ext cx="173962" cy="262228"/>
      </dsp:txXfrm>
    </dsp:sp>
    <dsp:sp modelId="{E64B0208-403A-4918-8A0B-A65511DA2C45}">
      <dsp:nvSpPr>
        <dsp:cNvPr id="0" name=""/>
        <dsp:cNvSpPr/>
      </dsp:nvSpPr>
      <dsp:spPr>
        <a:xfrm>
          <a:off x="1700775" y="715045"/>
          <a:ext cx="1696816" cy="1490620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B0F0"/>
              </a:solidFill>
            </a:rPr>
            <a:t>Yield assessment &amp; </a:t>
          </a:r>
          <a:r>
            <a:rPr lang="en-US" sz="1400" b="1" kern="1200" dirty="0" smtClean="0">
              <a:solidFill>
                <a:srgbClr val="00B0F0"/>
              </a:solidFill>
              <a:hlinkClick xmlns:r="http://schemas.openxmlformats.org/officeDocument/2006/relationships" r:id="rId7" action="ppaction://hlinkpres?slideindex=1&amp;slidetitle="/>
            </a:rPr>
            <a:t>Market </a:t>
          </a:r>
          <a:r>
            <a:rPr lang="en-US" sz="1400" b="1" kern="1200" dirty="0" smtClean="0">
              <a:solidFill>
                <a:srgbClr val="00B0F0"/>
              </a:solidFill>
            </a:rPr>
            <a:t>Assistance</a:t>
          </a:r>
          <a:endParaRPr lang="en-US" sz="1400" b="1" kern="1200" dirty="0">
            <a:solidFill>
              <a:srgbClr val="00B0F0"/>
            </a:solidFill>
          </a:endParaRPr>
        </a:p>
      </dsp:txBody>
      <dsp:txXfrm>
        <a:off x="1949268" y="933341"/>
        <a:ext cx="1199830" cy="1054028"/>
      </dsp:txXfrm>
    </dsp:sp>
    <dsp:sp modelId="{1B3988A7-8E90-4097-A3A3-197AF907762C}">
      <dsp:nvSpPr>
        <dsp:cNvPr id="0" name=""/>
        <dsp:cNvSpPr/>
      </dsp:nvSpPr>
      <dsp:spPr>
        <a:xfrm rot="20057143">
          <a:off x="3348659" y="815625"/>
          <a:ext cx="171105" cy="4370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rgbClr val="002060"/>
            </a:solidFill>
          </a:endParaRPr>
        </a:p>
      </dsp:txBody>
      <dsp:txXfrm>
        <a:off x="3351201" y="914170"/>
        <a:ext cx="119774" cy="262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B3D22-1A1F-463D-AFDA-FD403A9C0E1B}" type="datetimeFigureOut">
              <a:rPr lang="en-US" smtClean="0"/>
              <a:t>8/24/2011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232BE-B8A6-48B5-8BEA-4960B8F6B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50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nimated Title Slide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range_rain_h264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762000"/>
            <a:ext cx="9144000" cy="51435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ottom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top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top_swish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bottom_swish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752600"/>
            <a:ext cx="7772400" cy="1470025"/>
          </a:xfrm>
        </p:spPr>
        <p:txBody>
          <a:bodyPr anchor="b"/>
          <a:lstStyle>
            <a:lvl1pPr algn="l">
              <a:defRPr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124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0993-28BF-4F94-9E33-75AF7F5CF5B7}" type="datetimeFigureOut">
              <a:rPr lang="en-US" smtClean="0"/>
              <a:t>8/24/2011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DE3-D9D4-48E8-A40B-23B6B4077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0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228600"/>
            <a:ext cx="3048000" cy="1162050"/>
          </a:xfrm>
        </p:spPr>
        <p:txBody>
          <a:bodyPr anchor="b">
            <a:norm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5111750" cy="5745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1752600"/>
            <a:ext cx="3124200" cy="2590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0993-28BF-4F94-9E33-75AF7F5CF5B7}" type="datetimeFigureOut">
              <a:rPr lang="en-US" smtClean="0"/>
              <a:t>8/24/2011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DE3-D9D4-48E8-A40B-23B6B4077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39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5312" y="2362200"/>
            <a:ext cx="316388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371600"/>
            <a:ext cx="5105400" cy="3584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75312" y="2928938"/>
            <a:ext cx="3163888" cy="1262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0993-28BF-4F94-9E33-75AF7F5CF5B7}" type="datetimeFigureOut">
              <a:rPr lang="en-US" smtClean="0"/>
              <a:t>8/24/2011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DE3-D9D4-48E8-A40B-23B6B4077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30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0993-28BF-4F94-9E33-75AF7F5CF5B7}" type="datetimeFigureOut">
              <a:rPr lang="en-US" smtClean="0"/>
              <a:t>8/24/2011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DE3-D9D4-48E8-A40B-23B6B4077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28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0993-28BF-4F94-9E33-75AF7F5CF5B7}" type="datetimeFigureOut">
              <a:rPr lang="en-US" smtClean="0"/>
              <a:t>8/24/2011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DE3-D9D4-48E8-A40B-23B6B4077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27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38400" y="3237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438400" y="1635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438400" y="2436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438400" y="4038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6250" y="1143000"/>
            <a:ext cx="7620000" cy="457200"/>
          </a:xfrm>
        </p:spPr>
        <p:txBody>
          <a:bodyPr>
            <a:normAutofit/>
          </a:bodyPr>
          <a:lstStyle>
            <a:lvl1pPr algn="l"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6698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tic Title Slide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otto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to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top_swish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bottom_swish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752600"/>
            <a:ext cx="7772400" cy="1470025"/>
          </a:xfrm>
        </p:spPr>
        <p:txBody>
          <a:bodyPr anchor="b"/>
          <a:lstStyle>
            <a:lvl1pPr algn="l">
              <a:defRPr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124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0993-28BF-4F94-9E33-75AF7F5CF5B7}" type="datetimeFigureOut">
              <a:rPr lang="en-US" smtClean="0"/>
              <a:t>8/24/2011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DE3-D9D4-48E8-A40B-23B6B4077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0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nima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range_rain_h264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723900"/>
            <a:ext cx="9144000" cy="51435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bottom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top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top_swish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bottom_swish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924800" cy="1143000"/>
          </a:xfrm>
        </p:spPr>
        <p:txBody>
          <a:bodyPr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9248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0993-28BF-4F94-9E33-75AF7F5CF5B7}" type="datetimeFigureOut">
              <a:rPr lang="en-US" smtClean="0"/>
              <a:t>8/24/2011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DE3-D9D4-48E8-A40B-23B6B4077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3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4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1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1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1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1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ti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botto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to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top_swish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bottom_swish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924800" cy="1143000"/>
          </a:xfrm>
        </p:spPr>
        <p:txBody>
          <a:bodyPr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9248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0993-28BF-4F94-9E33-75AF7F5CF5B7}" type="datetimeFigureOut">
              <a:rPr lang="en-US" smtClean="0"/>
              <a:t>8/24/2011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DE3-D9D4-48E8-A40B-23B6B4077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73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813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9812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0993-28BF-4F94-9E33-75AF7F5CF5B7}" type="datetimeFigureOut">
              <a:rPr lang="en-US" smtClean="0"/>
              <a:t>8/24/2011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DE3-D9D4-48E8-A40B-23B6B4077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6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0993-28BF-4F94-9E33-75AF7F5CF5B7}" type="datetimeFigureOut">
              <a:rPr lang="en-US" smtClean="0"/>
              <a:t>8/24/2011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DE3-D9D4-48E8-A40B-23B6B4077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60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0993-28BF-4F94-9E33-75AF7F5CF5B7}" type="datetimeFigureOut">
              <a:rPr lang="en-US" smtClean="0"/>
              <a:t>8/24/2011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DE3-D9D4-48E8-A40B-23B6B4077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14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0993-28BF-4F94-9E33-75AF7F5CF5B7}" type="datetimeFigureOut">
              <a:rPr lang="en-US" smtClean="0"/>
              <a:t>8/24/2011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DE3-D9D4-48E8-A40B-23B6B4077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4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0993-28BF-4F94-9E33-75AF7F5CF5B7}" type="datetimeFigureOut">
              <a:rPr lang="en-US" smtClean="0"/>
              <a:t>8/24/2011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DE3-D9D4-48E8-A40B-23B6B4077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36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ottom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top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top_swish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bottom_swish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0993-28BF-4F94-9E33-75AF7F5CF5B7}" type="datetimeFigureOut">
              <a:rPr lang="en-US" smtClean="0"/>
              <a:t>8/24/2011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C1DE3-D9D4-48E8-A40B-23B6B4077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6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66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lang="en-US" sz="3200" kern="1200" dirty="0" smtClean="0">
          <a:ln>
            <a:solidFill>
              <a:schemeClr val="accent3">
                <a:lumMod val="50000"/>
              </a:schemeClr>
            </a:solidFill>
          </a:ln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2400" kern="1200" dirty="0" smtClean="0">
          <a:solidFill>
            <a:schemeClr val="accent3">
              <a:lumMod val="40000"/>
              <a:lumOff val="60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2400" kern="1200" dirty="0" smtClean="0">
          <a:solidFill>
            <a:schemeClr val="accent3">
              <a:lumMod val="40000"/>
              <a:lumOff val="60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2400" kern="1200" dirty="0" smtClean="0">
          <a:solidFill>
            <a:schemeClr val="accent3">
              <a:lumMod val="40000"/>
              <a:lumOff val="60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2400" kern="1200" dirty="0" smtClean="0">
          <a:solidFill>
            <a:schemeClr val="accent3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2400" kern="1200" dirty="0" smtClean="0">
          <a:solidFill>
            <a:schemeClr val="accent3">
              <a:lumMod val="40000"/>
              <a:lumOff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FARMER CROP MANAGEMENT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5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924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Need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00200"/>
            <a:ext cx="8686800" cy="4830763"/>
          </a:xfrm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Present extension system has generic approach than farmer &amp; farm based </a:t>
            </a:r>
          </a:p>
          <a:p>
            <a:pPr marL="342900" indent="-3429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Identifying the potentiality of farm in relation to soil, irrigation and crop suitability lead to micro level plans</a:t>
            </a:r>
          </a:p>
          <a:p>
            <a:pPr marL="342900" indent="-3429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Participatory crop plans for productivity &amp; sustainability</a:t>
            </a:r>
          </a:p>
          <a:p>
            <a:pPr marL="342900" indent="-3429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Input assessment need to be done with farm specific introspection</a:t>
            </a:r>
          </a:p>
          <a:p>
            <a:pPr marL="342900" indent="-3429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Bridging the Demand &amp; Supply gap of inputs by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integrating the stake 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holders 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081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type="body" idx="1"/>
          </p:nvPr>
        </p:nvSpPr>
        <p:spPr>
          <a:xfrm>
            <a:off x="1066800" y="76200"/>
            <a:ext cx="7046912" cy="4383087"/>
          </a:xfrm>
          <a:ln/>
        </p:spPr>
        <p:txBody>
          <a:bodyPr/>
          <a:lstStyle/>
          <a:p>
            <a:pPr algn="just">
              <a:lnSpc>
                <a:spcPct val="150000"/>
              </a:lnSpc>
              <a:buClr>
                <a:srgbClr val="002060"/>
              </a:buClr>
            </a:pP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Narrow down the 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yield gap 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by inculcating scientific method of cultivation enabled by knowledge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updation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on new innovations, inputs, farm machineries, credit besides providing latest information about market opportunities.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924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CONCEPT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295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OBJECTIVES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2000" y="1600200"/>
            <a:ext cx="7772400" cy="411480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800" kern="120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800" kern="120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800" kern="120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800" kern="120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800" kern="120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Enabling scientific method of cultivation by farmers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Planning, Scheduling, Monitoring &amp; Evaluation by the Department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Bridging the demand &amp; supply gap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Empowerment of farmers with </a:t>
            </a:r>
            <a:r>
              <a:rPr lang="en-US" sz="2400" b="1" dirty="0" err="1" smtClean="0">
                <a:solidFill>
                  <a:schemeClr val="bg1"/>
                </a:solidFill>
                <a:latin typeface="Calibri" pitchFamily="34" charset="0"/>
              </a:rPr>
              <a:t>upto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 date information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054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234691" y="1146005"/>
            <a:ext cx="1693749" cy="1946838"/>
          </a:xfrm>
          <a:custGeom>
            <a:avLst/>
            <a:gdLst>
              <a:gd name="connsiteX0" fmla="*/ 0 w 1946837"/>
              <a:gd name="connsiteY0" fmla="*/ 846874 h 1693748"/>
              <a:gd name="connsiteX1" fmla="*/ 423437 w 1946837"/>
              <a:gd name="connsiteY1" fmla="*/ 0 h 1693748"/>
              <a:gd name="connsiteX2" fmla="*/ 1523400 w 1946837"/>
              <a:gd name="connsiteY2" fmla="*/ 0 h 1693748"/>
              <a:gd name="connsiteX3" fmla="*/ 1946837 w 1946837"/>
              <a:gd name="connsiteY3" fmla="*/ 846874 h 1693748"/>
              <a:gd name="connsiteX4" fmla="*/ 1523400 w 1946837"/>
              <a:gd name="connsiteY4" fmla="*/ 1693748 h 1693748"/>
              <a:gd name="connsiteX5" fmla="*/ 423437 w 1946837"/>
              <a:gd name="connsiteY5" fmla="*/ 1693748 h 1693748"/>
              <a:gd name="connsiteX6" fmla="*/ 0 w 1946837"/>
              <a:gd name="connsiteY6" fmla="*/ 846874 h 1693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6837" h="1693748">
                <a:moveTo>
                  <a:pt x="973418" y="0"/>
                </a:moveTo>
                <a:lnTo>
                  <a:pt x="1946836" y="368390"/>
                </a:lnTo>
                <a:lnTo>
                  <a:pt x="1946836" y="1325358"/>
                </a:lnTo>
                <a:lnTo>
                  <a:pt x="973419" y="1693748"/>
                </a:lnTo>
                <a:lnTo>
                  <a:pt x="1" y="1325358"/>
                </a:lnTo>
                <a:lnTo>
                  <a:pt x="1" y="368390"/>
                </a:lnTo>
                <a:lnTo>
                  <a:pt x="973418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3472" tIns="352913" rIns="313473" bIns="352912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b="1" kern="1200" dirty="0" smtClean="0"/>
              <a:t>FARM MAPPING </a:t>
            </a:r>
            <a:endParaRPr lang="en-US" sz="1300" b="1" kern="1200" dirty="0"/>
          </a:p>
        </p:txBody>
      </p:sp>
      <p:sp>
        <p:nvSpPr>
          <p:cNvPr id="11" name="Rectangle 10"/>
          <p:cNvSpPr/>
          <p:nvPr/>
        </p:nvSpPr>
        <p:spPr>
          <a:xfrm>
            <a:off x="5979836" y="1535373"/>
            <a:ext cx="2172670" cy="1168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2405443" y="1146005"/>
            <a:ext cx="1693749" cy="1946838"/>
          </a:xfrm>
          <a:custGeom>
            <a:avLst/>
            <a:gdLst>
              <a:gd name="connsiteX0" fmla="*/ 0 w 1946837"/>
              <a:gd name="connsiteY0" fmla="*/ 846874 h 1693748"/>
              <a:gd name="connsiteX1" fmla="*/ 423437 w 1946837"/>
              <a:gd name="connsiteY1" fmla="*/ 0 h 1693748"/>
              <a:gd name="connsiteX2" fmla="*/ 1523400 w 1946837"/>
              <a:gd name="connsiteY2" fmla="*/ 0 h 1693748"/>
              <a:gd name="connsiteX3" fmla="*/ 1946837 w 1946837"/>
              <a:gd name="connsiteY3" fmla="*/ 846874 h 1693748"/>
              <a:gd name="connsiteX4" fmla="*/ 1523400 w 1946837"/>
              <a:gd name="connsiteY4" fmla="*/ 1693748 h 1693748"/>
              <a:gd name="connsiteX5" fmla="*/ 423437 w 1946837"/>
              <a:gd name="connsiteY5" fmla="*/ 1693748 h 1693748"/>
              <a:gd name="connsiteX6" fmla="*/ 0 w 1946837"/>
              <a:gd name="connsiteY6" fmla="*/ 846874 h 1693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6837" h="1693748">
                <a:moveTo>
                  <a:pt x="973418" y="0"/>
                </a:moveTo>
                <a:lnTo>
                  <a:pt x="1946836" y="368390"/>
                </a:lnTo>
                <a:lnTo>
                  <a:pt x="1946836" y="1325358"/>
                </a:lnTo>
                <a:lnTo>
                  <a:pt x="973419" y="1693748"/>
                </a:lnTo>
                <a:lnTo>
                  <a:pt x="1" y="1325358"/>
                </a:lnTo>
                <a:lnTo>
                  <a:pt x="1" y="368390"/>
                </a:lnTo>
                <a:lnTo>
                  <a:pt x="97341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942" tIns="303383" rIns="263943" bIns="303382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b="1" kern="1200" dirty="0" smtClean="0"/>
              <a:t>FARMER DATABASE</a:t>
            </a:r>
            <a:endParaRPr lang="en-US" sz="1300" b="1" kern="1200" dirty="0"/>
          </a:p>
        </p:txBody>
      </p:sp>
      <p:sp>
        <p:nvSpPr>
          <p:cNvPr id="13" name="Freeform 12"/>
          <p:cNvSpPr/>
          <p:nvPr/>
        </p:nvSpPr>
        <p:spPr>
          <a:xfrm>
            <a:off x="3316562" y="2798480"/>
            <a:ext cx="1693749" cy="1946838"/>
          </a:xfrm>
          <a:custGeom>
            <a:avLst/>
            <a:gdLst>
              <a:gd name="connsiteX0" fmla="*/ 0 w 1946837"/>
              <a:gd name="connsiteY0" fmla="*/ 846874 h 1693748"/>
              <a:gd name="connsiteX1" fmla="*/ 423437 w 1946837"/>
              <a:gd name="connsiteY1" fmla="*/ 0 h 1693748"/>
              <a:gd name="connsiteX2" fmla="*/ 1523400 w 1946837"/>
              <a:gd name="connsiteY2" fmla="*/ 0 h 1693748"/>
              <a:gd name="connsiteX3" fmla="*/ 1946837 w 1946837"/>
              <a:gd name="connsiteY3" fmla="*/ 846874 h 1693748"/>
              <a:gd name="connsiteX4" fmla="*/ 1523400 w 1946837"/>
              <a:gd name="connsiteY4" fmla="*/ 1693748 h 1693748"/>
              <a:gd name="connsiteX5" fmla="*/ 423437 w 1946837"/>
              <a:gd name="connsiteY5" fmla="*/ 1693748 h 1693748"/>
              <a:gd name="connsiteX6" fmla="*/ 0 w 1946837"/>
              <a:gd name="connsiteY6" fmla="*/ 846874 h 1693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6837" h="1693748">
                <a:moveTo>
                  <a:pt x="973418" y="0"/>
                </a:moveTo>
                <a:lnTo>
                  <a:pt x="1946836" y="368390"/>
                </a:lnTo>
                <a:lnTo>
                  <a:pt x="1946836" y="1325358"/>
                </a:lnTo>
                <a:lnTo>
                  <a:pt x="973419" y="1693748"/>
                </a:lnTo>
                <a:lnTo>
                  <a:pt x="1" y="1325358"/>
                </a:lnTo>
                <a:lnTo>
                  <a:pt x="1" y="368390"/>
                </a:lnTo>
                <a:lnTo>
                  <a:pt x="973418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3472" tIns="352913" rIns="313473" bIns="352912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b="1" kern="1200" dirty="0" smtClean="0"/>
              <a:t>CROP PLAN</a:t>
            </a:r>
            <a:endParaRPr lang="en-US" sz="1300" b="1" kern="1200" dirty="0"/>
          </a:p>
        </p:txBody>
      </p:sp>
      <p:sp>
        <p:nvSpPr>
          <p:cNvPr id="14" name="Rectangle 13"/>
          <p:cNvSpPr/>
          <p:nvPr/>
        </p:nvSpPr>
        <p:spPr>
          <a:xfrm>
            <a:off x="1143892" y="3187848"/>
            <a:ext cx="2102584" cy="1168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5145811" y="2798480"/>
            <a:ext cx="1693749" cy="1946838"/>
          </a:xfrm>
          <a:custGeom>
            <a:avLst/>
            <a:gdLst>
              <a:gd name="connsiteX0" fmla="*/ 0 w 1946837"/>
              <a:gd name="connsiteY0" fmla="*/ 846874 h 1693748"/>
              <a:gd name="connsiteX1" fmla="*/ 423437 w 1946837"/>
              <a:gd name="connsiteY1" fmla="*/ 0 h 1693748"/>
              <a:gd name="connsiteX2" fmla="*/ 1523400 w 1946837"/>
              <a:gd name="connsiteY2" fmla="*/ 0 h 1693748"/>
              <a:gd name="connsiteX3" fmla="*/ 1946837 w 1946837"/>
              <a:gd name="connsiteY3" fmla="*/ 846874 h 1693748"/>
              <a:gd name="connsiteX4" fmla="*/ 1523400 w 1946837"/>
              <a:gd name="connsiteY4" fmla="*/ 1693748 h 1693748"/>
              <a:gd name="connsiteX5" fmla="*/ 423437 w 1946837"/>
              <a:gd name="connsiteY5" fmla="*/ 1693748 h 1693748"/>
              <a:gd name="connsiteX6" fmla="*/ 0 w 1946837"/>
              <a:gd name="connsiteY6" fmla="*/ 846874 h 1693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6837" h="1693748">
                <a:moveTo>
                  <a:pt x="973418" y="0"/>
                </a:moveTo>
                <a:lnTo>
                  <a:pt x="1946836" y="368390"/>
                </a:lnTo>
                <a:lnTo>
                  <a:pt x="1946836" y="1325358"/>
                </a:lnTo>
                <a:lnTo>
                  <a:pt x="973419" y="1693748"/>
                </a:lnTo>
                <a:lnTo>
                  <a:pt x="1" y="1325358"/>
                </a:lnTo>
                <a:lnTo>
                  <a:pt x="1" y="368390"/>
                </a:lnTo>
                <a:lnTo>
                  <a:pt x="973418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942" tIns="303383" rIns="263943" bIns="303382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b="1" kern="1200" dirty="0" smtClean="0"/>
              <a:t>INPUT ASSESSMENT</a:t>
            </a:r>
            <a:endParaRPr lang="en-US" sz="1300" b="1" kern="1200" dirty="0"/>
          </a:p>
        </p:txBody>
      </p:sp>
      <p:sp>
        <p:nvSpPr>
          <p:cNvPr id="16" name="Freeform 15"/>
          <p:cNvSpPr/>
          <p:nvPr/>
        </p:nvSpPr>
        <p:spPr>
          <a:xfrm>
            <a:off x="4234691" y="4450956"/>
            <a:ext cx="1693749" cy="1946838"/>
          </a:xfrm>
          <a:custGeom>
            <a:avLst/>
            <a:gdLst>
              <a:gd name="connsiteX0" fmla="*/ 0 w 1946837"/>
              <a:gd name="connsiteY0" fmla="*/ 846874 h 1693748"/>
              <a:gd name="connsiteX1" fmla="*/ 423437 w 1946837"/>
              <a:gd name="connsiteY1" fmla="*/ 0 h 1693748"/>
              <a:gd name="connsiteX2" fmla="*/ 1523400 w 1946837"/>
              <a:gd name="connsiteY2" fmla="*/ 0 h 1693748"/>
              <a:gd name="connsiteX3" fmla="*/ 1946837 w 1946837"/>
              <a:gd name="connsiteY3" fmla="*/ 846874 h 1693748"/>
              <a:gd name="connsiteX4" fmla="*/ 1523400 w 1946837"/>
              <a:gd name="connsiteY4" fmla="*/ 1693748 h 1693748"/>
              <a:gd name="connsiteX5" fmla="*/ 423437 w 1946837"/>
              <a:gd name="connsiteY5" fmla="*/ 1693748 h 1693748"/>
              <a:gd name="connsiteX6" fmla="*/ 0 w 1946837"/>
              <a:gd name="connsiteY6" fmla="*/ 846874 h 1693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6837" h="1693748">
                <a:moveTo>
                  <a:pt x="973418" y="0"/>
                </a:moveTo>
                <a:lnTo>
                  <a:pt x="1946836" y="368390"/>
                </a:lnTo>
                <a:lnTo>
                  <a:pt x="1946836" y="1325358"/>
                </a:lnTo>
                <a:lnTo>
                  <a:pt x="973419" y="1693748"/>
                </a:lnTo>
                <a:lnTo>
                  <a:pt x="1" y="1325358"/>
                </a:lnTo>
                <a:lnTo>
                  <a:pt x="1" y="368390"/>
                </a:lnTo>
                <a:lnTo>
                  <a:pt x="973418" y="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3472" tIns="352913" rIns="313473" bIns="352912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b="1" kern="1200" dirty="0" smtClean="0"/>
              <a:t>YIELD ANALYSIS</a:t>
            </a:r>
            <a:endParaRPr lang="en-US" sz="1300" b="1" kern="1200" dirty="0"/>
          </a:p>
        </p:txBody>
      </p:sp>
      <p:sp>
        <p:nvSpPr>
          <p:cNvPr id="17" name="Rectangle 16"/>
          <p:cNvSpPr/>
          <p:nvPr/>
        </p:nvSpPr>
        <p:spPr>
          <a:xfrm>
            <a:off x="5979836" y="4840324"/>
            <a:ext cx="2172670" cy="1168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 17"/>
          <p:cNvSpPr/>
          <p:nvPr/>
        </p:nvSpPr>
        <p:spPr>
          <a:xfrm>
            <a:off x="2405443" y="4450956"/>
            <a:ext cx="1693749" cy="1946838"/>
          </a:xfrm>
          <a:custGeom>
            <a:avLst/>
            <a:gdLst>
              <a:gd name="connsiteX0" fmla="*/ 0 w 1946837"/>
              <a:gd name="connsiteY0" fmla="*/ 846874 h 1693748"/>
              <a:gd name="connsiteX1" fmla="*/ 423437 w 1946837"/>
              <a:gd name="connsiteY1" fmla="*/ 0 h 1693748"/>
              <a:gd name="connsiteX2" fmla="*/ 1523400 w 1946837"/>
              <a:gd name="connsiteY2" fmla="*/ 0 h 1693748"/>
              <a:gd name="connsiteX3" fmla="*/ 1946837 w 1946837"/>
              <a:gd name="connsiteY3" fmla="*/ 846874 h 1693748"/>
              <a:gd name="connsiteX4" fmla="*/ 1523400 w 1946837"/>
              <a:gd name="connsiteY4" fmla="*/ 1693748 h 1693748"/>
              <a:gd name="connsiteX5" fmla="*/ 423437 w 1946837"/>
              <a:gd name="connsiteY5" fmla="*/ 1693748 h 1693748"/>
              <a:gd name="connsiteX6" fmla="*/ 0 w 1946837"/>
              <a:gd name="connsiteY6" fmla="*/ 846874 h 1693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6837" h="1693748">
                <a:moveTo>
                  <a:pt x="973418" y="0"/>
                </a:moveTo>
                <a:lnTo>
                  <a:pt x="1946836" y="368390"/>
                </a:lnTo>
                <a:lnTo>
                  <a:pt x="1946836" y="1325358"/>
                </a:lnTo>
                <a:lnTo>
                  <a:pt x="973419" y="1693748"/>
                </a:lnTo>
                <a:lnTo>
                  <a:pt x="1" y="1325358"/>
                </a:lnTo>
                <a:lnTo>
                  <a:pt x="1" y="368390"/>
                </a:lnTo>
                <a:lnTo>
                  <a:pt x="973418" y="0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942" tIns="303383" rIns="263943" bIns="303382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b="1" kern="1200" dirty="0" smtClean="0"/>
              <a:t>FIELD MONITORING</a:t>
            </a:r>
            <a:endParaRPr lang="en-US" sz="1300" b="1" kern="1200" dirty="0"/>
          </a:p>
        </p:txBody>
      </p:sp>
      <p:sp>
        <p:nvSpPr>
          <p:cNvPr id="19" name="Title 3"/>
          <p:cNvSpPr>
            <a:spLocks noGrp="1"/>
          </p:cNvSpPr>
          <p:nvPr>
            <p:ph type="title"/>
          </p:nvPr>
        </p:nvSpPr>
        <p:spPr>
          <a:xfrm>
            <a:off x="685800" y="2042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STRATEGIES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56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gular Pentagon 23"/>
          <p:cNvSpPr/>
          <p:nvPr/>
        </p:nvSpPr>
        <p:spPr>
          <a:xfrm>
            <a:off x="2181483" y="1828800"/>
            <a:ext cx="1752600" cy="533400"/>
          </a:xfrm>
          <a:prstGeom prst="pentagon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Climate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Regular Pentagon 24"/>
          <p:cNvSpPr/>
          <p:nvPr/>
        </p:nvSpPr>
        <p:spPr>
          <a:xfrm>
            <a:off x="2181483" y="2616200"/>
            <a:ext cx="1752600" cy="533400"/>
          </a:xfrm>
          <a:prstGeom prst="pentagon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Soil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1" name="Regular Pentagon 30"/>
          <p:cNvSpPr/>
          <p:nvPr/>
        </p:nvSpPr>
        <p:spPr>
          <a:xfrm>
            <a:off x="2181483" y="3403600"/>
            <a:ext cx="1752600" cy="533400"/>
          </a:xfrm>
          <a:prstGeom prst="pentagon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Irrigation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2" name="Regular Pentagon 31"/>
          <p:cNvSpPr/>
          <p:nvPr/>
        </p:nvSpPr>
        <p:spPr>
          <a:xfrm>
            <a:off x="2181483" y="4191000"/>
            <a:ext cx="1752600" cy="533400"/>
          </a:xfrm>
          <a:prstGeom prst="pentagon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Rainfall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6" name="Regular Pentagon 25"/>
          <p:cNvSpPr/>
          <p:nvPr/>
        </p:nvSpPr>
        <p:spPr>
          <a:xfrm>
            <a:off x="5105400" y="2783114"/>
            <a:ext cx="1905000" cy="787400"/>
          </a:xfrm>
          <a:prstGeom prst="pentagon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CROP PLAN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315446">
            <a:off x="3942541" y="2224493"/>
            <a:ext cx="1143000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3934082" y="2819942"/>
            <a:ext cx="1143000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20592693">
            <a:off x="3948241" y="3460382"/>
            <a:ext cx="1143000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20223213">
            <a:off x="3983657" y="4096388"/>
            <a:ext cx="1143000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68674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PROCESS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64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1" grpId="0" animBg="1"/>
      <p:bldP spid="32" grpId="0" animBg="1"/>
      <p:bldP spid="26" grpId="0" animBg="1"/>
      <p:bldP spid="17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743491688"/>
              </p:ext>
            </p:extLst>
          </p:nvPr>
        </p:nvGraphicFramePr>
        <p:xfrm>
          <a:off x="381000" y="609600"/>
          <a:ext cx="8610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38600" y="3124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FCMS</a:t>
            </a:r>
            <a:endParaRPr lang="en-US" sz="32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7865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49A3854-1B19-49E1-9873-F30A658B01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graphicEl>
                                              <a:dgm id="{E49A3854-1B19-49E1-9873-F30A658B01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BD868E-2410-4832-A31D-A535BA2A2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graphicEl>
                                              <a:dgm id="{09BD868E-2410-4832-A31D-A535BA2A2A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A167D5F-6391-48A6-AA59-6AA606DE4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graphicEl>
                                              <a:dgm id="{1A167D5F-6391-48A6-AA59-6AA606DE48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0689B82-2991-43D4-AB6D-5E23051AA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graphicEl>
                                              <a:dgm id="{F0689B82-2991-43D4-AB6D-5E23051AAA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4DD3A9-2161-472C-B958-A3BCDE2A5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graphicEl>
                                              <a:dgm id="{D24DD3A9-2161-472C-B958-A3BCDE2A59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2ACCD3B-A71A-4BD9-B880-A11AC4A8B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graphicEl>
                                              <a:dgm id="{B2ACCD3B-A71A-4BD9-B880-A11AC4A8B0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0B75F82-541A-40ED-AB98-23577F2EC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>
                                            <p:graphicEl>
                                              <a:dgm id="{E0B75F82-541A-40ED-AB98-23577F2ECE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F49E88-48BB-4227-8908-A780CD1F7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>
                                            <p:graphicEl>
                                              <a:dgm id="{6CF49E88-48BB-4227-8908-A780CD1F7E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686DC18-6476-4A57-A15D-10A6961CA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>
                                            <p:graphicEl>
                                              <a:dgm id="{3686DC18-6476-4A57-A15D-10A6961CA8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9127764-BEEA-42DE-9956-FD68AED98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>
                                            <p:graphicEl>
                                              <a:dgm id="{C9127764-BEEA-42DE-9956-FD68AED98F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B577912-8223-4968-9924-8774215E4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>
                                            <p:graphicEl>
                                              <a:dgm id="{1B577912-8223-4968-9924-8774215E40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DC1401-DBB3-4345-A12C-BA0EFABD3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>
                                            <p:graphicEl>
                                              <a:dgm id="{B4DC1401-DBB3-4345-A12C-BA0EFABD3F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64B0208-403A-4918-8A0B-A65511DA2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">
                                            <p:graphicEl>
                                              <a:dgm id="{E64B0208-403A-4918-8A0B-A65511DA2C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B3988A7-8E90-4097-A3A3-197AF90776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">
                                            <p:graphicEl>
                                              <a:dgm id="{1B3988A7-8E90-4097-A3A3-197AF90776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00572" y="2967335"/>
            <a:ext cx="4342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THANK YOU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83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PM_orange_rain">
  <a:themeElements>
    <a:clrScheme name="orange_rain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DC7B1A"/>
      </a:accent2>
      <a:accent3>
        <a:srgbClr val="FFD147"/>
      </a:accent3>
      <a:accent4>
        <a:srgbClr val="BD4343"/>
      </a:accent4>
      <a:accent5>
        <a:srgbClr val="918485"/>
      </a:accent5>
      <a:accent6>
        <a:srgbClr val="9F583B"/>
      </a:accent6>
      <a:hlink>
        <a:srgbClr val="CC9900"/>
      </a:hlink>
      <a:folHlink>
        <a:srgbClr val="96A9A9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D6AA8AC-7664-46DB-8322-FF76EF9EF1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PM_orange_rain</Template>
  <TotalTime>85</TotalTime>
  <Words>174</Words>
  <Application>Microsoft Office PowerPoint</Application>
  <PresentationFormat>On-screen Show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PM_orange_rain</vt:lpstr>
      <vt:lpstr>FARMER CROP MANAGEMENT SYSTEM</vt:lpstr>
      <vt:lpstr>Need </vt:lpstr>
      <vt:lpstr>CONCEPT</vt:lpstr>
      <vt:lpstr>OBJECTIVES</vt:lpstr>
      <vt:lpstr>STRATEGIES</vt:lpstr>
      <vt:lpstr>PROCESS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FARMER CROP MANAGEMENT SYSTEM</dc:title>
  <dc:creator>Admin</dc:creator>
  <cp:lastModifiedBy>Admin</cp:lastModifiedBy>
  <cp:revision>9</cp:revision>
  <dcterms:created xsi:type="dcterms:W3CDTF">2011-08-24T09:58:02Z</dcterms:created>
  <dcterms:modified xsi:type="dcterms:W3CDTF">2011-08-24T11:23:17Z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TC101857247</vt:lpwstr>
  </property>
</Properties>
</file>