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</p:sldMasterIdLst>
  <p:notesMasterIdLst>
    <p:notesMasterId r:id="rId25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70" r:id="rId20"/>
    <p:sldId id="271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834B4-38A1-4C47-AC59-C6578D88C145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846D3-A0B0-49A5-8CD1-B7B2589B5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55AA-8256-41C0-A1F6-E7974DA4C5A3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009B-AC02-42DF-8EFD-475A7FA1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55AA-8256-41C0-A1F6-E7974DA4C5A3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009B-AC02-42DF-8EFD-475A7FA1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55AA-8256-41C0-A1F6-E7974DA4C5A3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009B-AC02-42DF-8EFD-475A7FA1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5911-FE08-44A2-9D45-4DD4AE0CC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755B-96A7-434A-A752-8E2248EBA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5911-FE08-44A2-9D45-4DD4AE0CC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755B-96A7-434A-A752-8E2248EBA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5911-FE08-44A2-9D45-4DD4AE0CC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755B-96A7-434A-A752-8E2248EBA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5911-FE08-44A2-9D45-4DD4AE0CC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755B-96A7-434A-A752-8E2248EBA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5911-FE08-44A2-9D45-4DD4AE0CC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755B-96A7-434A-A752-8E2248EBA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5911-FE08-44A2-9D45-4DD4AE0CC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755B-96A7-434A-A752-8E2248EBA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5911-FE08-44A2-9D45-4DD4AE0CC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755B-96A7-434A-A752-8E2248EBA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5911-FE08-44A2-9D45-4DD4AE0CC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9755B-96A7-434A-A752-8E2248EBA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55AA-8256-41C0-A1F6-E7974DA4C5A3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009B-AC02-42DF-8EFD-475A7FA1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D54A6-92A0-423B-85B0-E7CDBC5F89AF}" type="datetime1">
              <a:rPr lang="en-US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E9E5F-3DAB-442C-8A92-1A4E79136F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55AA-8256-41C0-A1F6-E7974DA4C5A3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009B-AC02-42DF-8EFD-475A7FA1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55AA-8256-41C0-A1F6-E7974DA4C5A3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009B-AC02-42DF-8EFD-475A7FA1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55AA-8256-41C0-A1F6-E7974DA4C5A3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009B-AC02-42DF-8EFD-475A7FA1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55AA-8256-41C0-A1F6-E7974DA4C5A3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009B-AC02-42DF-8EFD-475A7FA1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55AA-8256-41C0-A1F6-E7974DA4C5A3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009B-AC02-42DF-8EFD-475A7FA1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55AA-8256-41C0-A1F6-E7974DA4C5A3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009B-AC02-42DF-8EFD-475A7FA1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D55AA-8256-41C0-A1F6-E7974DA4C5A3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009B-AC02-42DF-8EFD-475A7FA1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D55AA-8256-41C0-A1F6-E7974DA4C5A3}" type="datetimeFigureOut">
              <a:rPr lang="en-US" smtClean="0"/>
              <a:pPr/>
              <a:t>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009B-AC02-42DF-8EFD-475A7FA188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5911-FE08-44A2-9D45-4DD4AE0CC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755B-96A7-434A-A752-8E2248EBA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5911-FE08-44A2-9D45-4DD4AE0CC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755B-96A7-434A-A752-8E2248EBA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5911-FE08-44A2-9D45-4DD4AE0CC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755B-96A7-434A-A752-8E2248EBA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5911-FE08-44A2-9D45-4DD4AE0CC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755B-96A7-434A-A752-8E2248EBA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5911-FE08-44A2-9D45-4DD4AE0CC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755B-96A7-434A-A752-8E2248EBA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5911-FE08-44A2-9D45-4DD4AE0CC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755B-96A7-434A-A752-8E2248EBA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5911-FE08-44A2-9D45-4DD4AE0CC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755B-96A7-434A-A752-8E2248EBA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5911-FE08-44A2-9D45-4DD4AE0CCB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9755B-96A7-434A-A752-8E2248EBA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4" Type="http://schemas.openxmlformats.org/officeDocument/2006/relationships/hyperlink" Target="FCMS.wa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619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Farmer Crop Management System through mobile application and voice interface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Government of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Tamilnadu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6301" t="9444" r="35188" b="5927"/>
          <a:stretch>
            <a:fillRect/>
          </a:stretch>
        </p:blipFill>
        <p:spPr bwMode="auto">
          <a:xfrm>
            <a:off x="0" y="150989"/>
            <a:ext cx="2514600" cy="548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repor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533400"/>
            <a:ext cx="6096000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9600" y="5867400"/>
            <a:ext cx="3657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Data submitted can be viewed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tbi_note-page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563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FARM MACHINERY RENTAL PROCESS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tbi_note-page-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04801"/>
            <a:ext cx="8229600" cy="38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prstClr val="white"/>
                </a:solidFill>
              </a:rPr>
              <a:t>STEPS OF VOICE APPLICATION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807184"/>
            <a:ext cx="861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How is it done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Farmer calls the Farmer Crop Management System using his own mobile phone or landline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System then interacts with the farmer in Tamil to capture the relevant information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13144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4" descr="C:\Users\Public\Pictures\Sample Pictures\New folder\imagesCALDRY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429000"/>
            <a:ext cx="1127975" cy="1127975"/>
          </a:xfrm>
          <a:prstGeom prst="rect">
            <a:avLst/>
          </a:prstGeom>
          <a:noFill/>
          <a:scene3d>
            <a:camera prst="orthographicFront">
              <a:rot lat="0" lon="8400000" rev="0"/>
            </a:camera>
            <a:lightRig rig="threePt" dir="t"/>
          </a:scene3d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2438400" y="4724400"/>
            <a:ext cx="2743200" cy="38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prstClr val="white"/>
                </a:solidFill>
              </a:rPr>
              <a:t>Farmer Crop Management System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 flipV="1">
            <a:off x="1695450" y="3810000"/>
            <a:ext cx="2190750" cy="1809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676400" y="4114800"/>
            <a:ext cx="21336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62600" y="2667000"/>
            <a:ext cx="32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Calibri" charset="0"/>
                <a:cs typeface="Calibri" charset="0"/>
              </a:rPr>
              <a:t>System: Welcome to Farmer Crop Management System. Please say district name.</a:t>
            </a:r>
          </a:p>
          <a:p>
            <a:r>
              <a:rPr lang="en-US" dirty="0" smtClean="0">
                <a:latin typeface="Calibri" charset="0"/>
                <a:cs typeface="Calibri" charset="0"/>
              </a:rPr>
              <a:t>User: Vellore</a:t>
            </a:r>
          </a:p>
          <a:p>
            <a:r>
              <a:rPr lang="en-US" dirty="0" smtClean="0">
                <a:solidFill>
                  <a:srgbClr val="C0504D"/>
                </a:solidFill>
                <a:latin typeface="Calibri" charset="0"/>
                <a:cs typeface="Calibri" charset="0"/>
              </a:rPr>
              <a:t>System: Please say village name</a:t>
            </a:r>
          </a:p>
          <a:p>
            <a:r>
              <a:rPr lang="en-US" dirty="0" smtClean="0">
                <a:latin typeface="Calibri" charset="0"/>
                <a:cs typeface="Calibri" charset="0"/>
              </a:rPr>
              <a:t>Customer: </a:t>
            </a:r>
            <a:r>
              <a:rPr lang="en-US" dirty="0" err="1" smtClean="0">
                <a:latin typeface="Calibri" charset="0"/>
                <a:cs typeface="Calibri" charset="0"/>
              </a:rPr>
              <a:t>Beemakulam</a:t>
            </a:r>
            <a:endParaRPr lang="en-US" dirty="0" smtClean="0">
              <a:latin typeface="Calibri" charset="0"/>
              <a:cs typeface="Calibri" charset="0"/>
            </a:endParaRPr>
          </a:p>
          <a:p>
            <a:r>
              <a:rPr lang="en-US" dirty="0" smtClean="0">
                <a:solidFill>
                  <a:srgbClr val="C0504D"/>
                </a:solidFill>
                <a:latin typeface="Calibri" charset="0"/>
                <a:cs typeface="Calibri" charset="0"/>
              </a:rPr>
              <a:t>System: In which bank do you have account?</a:t>
            </a:r>
          </a:p>
          <a:p>
            <a:r>
              <a:rPr lang="en-US" dirty="0" smtClean="0">
                <a:latin typeface="Calibri" charset="0"/>
                <a:cs typeface="Calibri" charset="0"/>
              </a:rPr>
              <a:t>Customer: State Bank of India.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2286000" y="5715000"/>
            <a:ext cx="457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file"/>
              </a:rPr>
              <a:t>Sample Call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(click here)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761999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The information is transcribed and made available on the web interface for report generation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9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696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</a:rPr>
              <a:t>THANK  YOU</a:t>
            </a:r>
            <a:endParaRPr lang="en-US" sz="6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Objective &amp; Technology Innovation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meet the goal of doubling the Agricultural productivity thereby increasing farmers income</a:t>
            </a:r>
          </a:p>
          <a:p>
            <a:r>
              <a:rPr lang="en-US" dirty="0" smtClean="0"/>
              <a:t>To provide an innovative approach for farm level planning</a:t>
            </a:r>
          </a:p>
          <a:p>
            <a:r>
              <a:rPr lang="en-US" dirty="0" smtClean="0"/>
              <a:t>To convert paper-based baseline survey data collection from farmers into efficient, paperless data collection through mobile phone application and voice interface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868" t="9518" r="35571" b="4761"/>
          <a:stretch>
            <a:fillRect/>
          </a:stretch>
        </p:blipFill>
        <p:spPr bwMode="auto">
          <a:xfrm>
            <a:off x="0" y="1044371"/>
            <a:ext cx="2895600" cy="581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36256" t="10262" r="34720" b="5128"/>
          <a:stretch>
            <a:fillRect/>
          </a:stretch>
        </p:blipFill>
        <p:spPr bwMode="auto">
          <a:xfrm>
            <a:off x="2971800" y="1066800"/>
            <a:ext cx="3082961" cy="581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 l="37393" t="11111" r="35498" b="5598"/>
          <a:stretch>
            <a:fillRect/>
          </a:stretch>
        </p:blipFill>
        <p:spPr bwMode="auto">
          <a:xfrm>
            <a:off x="6096000" y="1042416"/>
            <a:ext cx="2946563" cy="581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14400" y="152400"/>
            <a:ext cx="7543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STEPS OF MOBILE APPLICATION </a:t>
            </a:r>
            <a:r>
              <a:rPr lang="en-US" dirty="0" smtClean="0">
                <a:solidFill>
                  <a:prstClr val="white"/>
                </a:solidFill>
              </a:rPr>
              <a:t>- Currently fetches information for 6 districts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399" t="9752" r="35400" b="5598"/>
          <a:stretch>
            <a:fillRect/>
          </a:stretch>
        </p:blipFill>
        <p:spPr bwMode="auto">
          <a:xfrm>
            <a:off x="3124200" y="76200"/>
            <a:ext cx="2895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6409" t="10107" r="35165" b="6573"/>
          <a:stretch>
            <a:fillRect/>
          </a:stretch>
        </p:blipFill>
        <p:spPr bwMode="auto">
          <a:xfrm>
            <a:off x="6019800" y="76200"/>
            <a:ext cx="3048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6172200"/>
            <a:ext cx="7543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Personal Details of the farmer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7317" t="8333" r="35498" b="5598"/>
          <a:stretch>
            <a:fillRect/>
          </a:stretch>
        </p:blipFill>
        <p:spPr bwMode="auto">
          <a:xfrm>
            <a:off x="152400" y="47038"/>
            <a:ext cx="2895600" cy="597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490" t="9953" r="35014" b="4796"/>
          <a:stretch>
            <a:fillRect/>
          </a:stretch>
        </p:blipFill>
        <p:spPr bwMode="auto">
          <a:xfrm>
            <a:off x="76200" y="152400"/>
            <a:ext cx="304896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6641" t="10107" r="34863" b="5046"/>
          <a:stretch>
            <a:fillRect/>
          </a:stretch>
        </p:blipFill>
        <p:spPr bwMode="auto">
          <a:xfrm>
            <a:off x="3085618" y="152400"/>
            <a:ext cx="2934182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36954" t="9691" r="35242" b="6265"/>
          <a:stretch>
            <a:fillRect/>
          </a:stretch>
        </p:blipFill>
        <p:spPr bwMode="auto">
          <a:xfrm>
            <a:off x="6019800" y="152400"/>
            <a:ext cx="3048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6172200"/>
            <a:ext cx="7543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Bank Details of the farmer – </a:t>
            </a:r>
            <a:r>
              <a:rPr lang="en-US" dirty="0" err="1" smtClean="0">
                <a:solidFill>
                  <a:prstClr val="white"/>
                </a:solidFill>
              </a:rPr>
              <a:t>Bank,Branch</a:t>
            </a:r>
            <a:r>
              <a:rPr lang="en-US" dirty="0" smtClean="0">
                <a:solidFill>
                  <a:prstClr val="white"/>
                </a:solidFill>
              </a:rPr>
              <a:t> and PACCS will be from DB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7357" t="10107" r="35500" b="4784"/>
          <a:stretch>
            <a:fillRect/>
          </a:stretch>
        </p:blipFill>
        <p:spPr bwMode="auto">
          <a:xfrm>
            <a:off x="3124200" y="76200"/>
            <a:ext cx="2895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6339" t="9892" r="35316" b="5664"/>
          <a:stretch>
            <a:fillRect/>
          </a:stretch>
        </p:blipFill>
        <p:spPr bwMode="auto">
          <a:xfrm>
            <a:off x="6019799" y="76200"/>
            <a:ext cx="304800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36679" t="9042" r="34932" b="5511"/>
          <a:stretch>
            <a:fillRect/>
          </a:stretch>
        </p:blipFill>
        <p:spPr bwMode="auto">
          <a:xfrm>
            <a:off x="76199" y="0"/>
            <a:ext cx="297180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6172200"/>
            <a:ext cx="7543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Land Details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6996" t="10001" r="35464" b="6667"/>
          <a:stretch>
            <a:fillRect/>
          </a:stretch>
        </p:blipFill>
        <p:spPr bwMode="auto">
          <a:xfrm>
            <a:off x="0" y="66842"/>
            <a:ext cx="3048000" cy="596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6858" t="8148" r="36699" b="4630"/>
          <a:stretch>
            <a:fillRect/>
          </a:stretch>
        </p:blipFill>
        <p:spPr bwMode="auto">
          <a:xfrm>
            <a:off x="3048000" y="0"/>
            <a:ext cx="2971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l="37131" t="9259" r="35678" b="6296"/>
          <a:stretch>
            <a:fillRect/>
          </a:stretch>
        </p:blipFill>
        <p:spPr bwMode="auto">
          <a:xfrm>
            <a:off x="6096000" y="76200"/>
            <a:ext cx="2971800" cy="595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6172200"/>
            <a:ext cx="7543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Farm Animals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36717" t="9497" r="34848" b="5556"/>
          <a:stretch>
            <a:fillRect/>
          </a:stretch>
        </p:blipFill>
        <p:spPr bwMode="auto">
          <a:xfrm>
            <a:off x="3053425" y="152400"/>
            <a:ext cx="292976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37547" t="9445" r="35390" b="5927"/>
          <a:stretch>
            <a:fillRect/>
          </a:stretch>
        </p:blipFill>
        <p:spPr bwMode="auto">
          <a:xfrm>
            <a:off x="101552" y="76200"/>
            <a:ext cx="287024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l="36856" t="9630" r="35049" b="5740"/>
          <a:stretch>
            <a:fillRect/>
          </a:stretch>
        </p:blipFill>
        <p:spPr bwMode="auto">
          <a:xfrm>
            <a:off x="6056723" y="228600"/>
            <a:ext cx="290651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47800" y="6172200"/>
            <a:ext cx="7543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Farm Machineries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7552" t="9074" r="35327" b="5740"/>
          <a:stretch>
            <a:fillRect/>
          </a:stretch>
        </p:blipFill>
        <p:spPr bwMode="auto">
          <a:xfrm>
            <a:off x="76200" y="0"/>
            <a:ext cx="2895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6717" t="10001" r="35126" b="5927"/>
          <a:stretch>
            <a:fillRect/>
          </a:stretch>
        </p:blipFill>
        <p:spPr bwMode="auto">
          <a:xfrm>
            <a:off x="2971800" y="76200"/>
            <a:ext cx="2945300" cy="595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36992" t="9445" r="35390" b="5740"/>
          <a:stretch>
            <a:fillRect/>
          </a:stretch>
        </p:blipFill>
        <p:spPr bwMode="auto">
          <a:xfrm>
            <a:off x="5943600" y="152400"/>
            <a:ext cx="304454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6172200"/>
            <a:ext cx="7543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Other Information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211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Farmer Crop Management System through mobile application and voice interface    </vt:lpstr>
      <vt:lpstr>Objective &amp; Technology Innovation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THANK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RTBI </dc:title>
  <dc:creator>Jaya</dc:creator>
  <cp:lastModifiedBy>Jaya</cp:lastModifiedBy>
  <cp:revision>33</cp:revision>
  <dcterms:created xsi:type="dcterms:W3CDTF">2012-02-03T07:00:22Z</dcterms:created>
  <dcterms:modified xsi:type="dcterms:W3CDTF">2012-02-04T11:27:42Z</dcterms:modified>
</cp:coreProperties>
</file>